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15"/>
  </p:notesMasterIdLst>
  <p:handoutMasterIdLst>
    <p:handoutMasterId r:id="rId16"/>
  </p:handoutMasterIdLst>
  <p:sldIdLst>
    <p:sldId id="756" r:id="rId2"/>
    <p:sldId id="762" r:id="rId3"/>
    <p:sldId id="467" r:id="rId4"/>
    <p:sldId id="758" r:id="rId5"/>
    <p:sldId id="761" r:id="rId6"/>
    <p:sldId id="515" r:id="rId7"/>
    <p:sldId id="745" r:id="rId8"/>
    <p:sldId id="518" r:id="rId9"/>
    <p:sldId id="750" r:id="rId10"/>
    <p:sldId id="747" r:id="rId11"/>
    <p:sldId id="763" r:id="rId12"/>
    <p:sldId id="326" r:id="rId13"/>
    <p:sldId id="752" r:id="rId14"/>
  </p:sldIdLst>
  <p:sldSz cx="6858000" cy="51435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160" userDrawn="1">
          <p15:clr>
            <a:srgbClr val="A4A3A4"/>
          </p15:clr>
        </p15:guide>
        <p15:guide id="3" orient="horz" pos="16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ng, Justina [CMAO]" initials="YJ[" lastIdx="1" clrIdx="0">
    <p:extLst/>
  </p:cmAuthor>
  <p:cmAuthor id="2" name="FUNG, Anne [EVP]" initials="FA[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2337"/>
    <a:srgbClr val="A02300"/>
    <a:srgbClr val="0696AA"/>
    <a:srgbClr val="008000"/>
    <a:srgbClr val="60943C"/>
    <a:srgbClr val="038738"/>
    <a:srgbClr val="F7DDAF"/>
    <a:srgbClr val="F2CB86"/>
    <a:srgbClr val="C9D5CA"/>
    <a:srgbClr val="098D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0B77B6-ADC9-4FAC-8B46-7C18D88B4952}" v="32" dt="2018-10-10T15:22:39.0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5" autoAdjust="0"/>
    <p:restoredTop sz="96024" autoAdjust="0"/>
  </p:normalViewPr>
  <p:slideViewPr>
    <p:cSldViewPr snapToGrid="0">
      <p:cViewPr varScale="1">
        <p:scale>
          <a:sx n="100" d="100"/>
          <a:sy n="100" d="100"/>
        </p:scale>
        <p:origin x="988" y="60"/>
      </p:cViewPr>
      <p:guideLst>
        <p:guide pos="2160"/>
        <p:guide orient="horz" pos="16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3126" y="108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u, Raymond CY [IFE]" userId="6737ce01-b602-4ded-9f92-a55f9cafaa4f" providerId="ADAL" clId="{14E0A5A4-CC7F-4CD8-9076-6A30D491D091}"/>
    <pc:docChg chg="custSel delSld modSld">
      <pc:chgData name="Chu, Raymond CY [IFE]" userId="6737ce01-b602-4ded-9f92-a55f9cafaa4f" providerId="ADAL" clId="{14E0A5A4-CC7F-4CD8-9076-6A30D491D091}" dt="2018-10-10T15:23:27.238" v="515" actId="2696"/>
      <pc:docMkLst>
        <pc:docMk/>
      </pc:docMkLst>
      <pc:sldChg chg="addSp modSp">
        <pc:chgData name="Chu, Raymond CY [IFE]" userId="6737ce01-b602-4ded-9f92-a55f9cafaa4f" providerId="ADAL" clId="{14E0A5A4-CC7F-4CD8-9076-6A30D491D091}" dt="2018-10-10T15:10:59.095" v="98" actId="1076"/>
        <pc:sldMkLst>
          <pc:docMk/>
          <pc:sldMk cId="2480659185" sldId="515"/>
        </pc:sldMkLst>
        <pc:spChg chg="mod">
          <ac:chgData name="Chu, Raymond CY [IFE]" userId="6737ce01-b602-4ded-9f92-a55f9cafaa4f" providerId="ADAL" clId="{14E0A5A4-CC7F-4CD8-9076-6A30D491D091}" dt="2018-10-10T15:09:25.249" v="82" actId="1076"/>
          <ac:spMkLst>
            <pc:docMk/>
            <pc:sldMk cId="2480659185" sldId="515"/>
            <ac:spMk id="8" creationId="{00000000-0000-0000-0000-000000000000}"/>
          </ac:spMkLst>
        </pc:spChg>
        <pc:spChg chg="mod">
          <ac:chgData name="Chu, Raymond CY [IFE]" userId="6737ce01-b602-4ded-9f92-a55f9cafaa4f" providerId="ADAL" clId="{14E0A5A4-CC7F-4CD8-9076-6A30D491D091}" dt="2018-10-10T15:08:37.429" v="77" actId="20577"/>
          <ac:spMkLst>
            <pc:docMk/>
            <pc:sldMk cId="2480659185" sldId="515"/>
            <ac:spMk id="14" creationId="{00000000-0000-0000-0000-000000000000}"/>
          </ac:spMkLst>
        </pc:spChg>
        <pc:picChg chg="mod">
          <ac:chgData name="Chu, Raymond CY [IFE]" userId="6737ce01-b602-4ded-9f92-a55f9cafaa4f" providerId="ADAL" clId="{14E0A5A4-CC7F-4CD8-9076-6A30D491D091}" dt="2018-10-10T15:09:50.794" v="90" actId="1076"/>
          <ac:picMkLst>
            <pc:docMk/>
            <pc:sldMk cId="2480659185" sldId="515"/>
            <ac:picMk id="17" creationId="{00000000-0000-0000-0000-000000000000}"/>
          </ac:picMkLst>
        </pc:picChg>
        <pc:picChg chg="mod">
          <ac:chgData name="Chu, Raymond CY [IFE]" userId="6737ce01-b602-4ded-9f92-a55f9cafaa4f" providerId="ADAL" clId="{14E0A5A4-CC7F-4CD8-9076-6A30D491D091}" dt="2018-10-10T15:09:40.799" v="87" actId="1076"/>
          <ac:picMkLst>
            <pc:docMk/>
            <pc:sldMk cId="2480659185" sldId="515"/>
            <ac:picMk id="20" creationId="{00000000-0000-0000-0000-000000000000}"/>
          </ac:picMkLst>
        </pc:picChg>
        <pc:picChg chg="mod">
          <ac:chgData name="Chu, Raymond CY [IFE]" userId="6737ce01-b602-4ded-9f92-a55f9cafaa4f" providerId="ADAL" clId="{14E0A5A4-CC7F-4CD8-9076-6A30D491D091}" dt="2018-10-10T15:09:43.146" v="88" actId="1076"/>
          <ac:picMkLst>
            <pc:docMk/>
            <pc:sldMk cId="2480659185" sldId="515"/>
            <ac:picMk id="30" creationId="{00000000-0000-0000-0000-000000000000}"/>
          </ac:picMkLst>
        </pc:picChg>
        <pc:picChg chg="add mod">
          <ac:chgData name="Chu, Raymond CY [IFE]" userId="6737ce01-b602-4ded-9f92-a55f9cafaa4f" providerId="ADAL" clId="{14E0A5A4-CC7F-4CD8-9076-6A30D491D091}" dt="2018-10-10T15:09:38.959" v="86" actId="1076"/>
          <ac:picMkLst>
            <pc:docMk/>
            <pc:sldMk cId="2480659185" sldId="515"/>
            <ac:picMk id="2050" creationId="{D7138648-9EA3-431C-8DD8-32A3C4A629CA}"/>
          </ac:picMkLst>
        </pc:picChg>
        <pc:picChg chg="add mod">
          <ac:chgData name="Chu, Raymond CY [IFE]" userId="6737ce01-b602-4ded-9f92-a55f9cafaa4f" providerId="ADAL" clId="{14E0A5A4-CC7F-4CD8-9076-6A30D491D091}" dt="2018-10-10T15:10:56.735" v="97" actId="1076"/>
          <ac:picMkLst>
            <pc:docMk/>
            <pc:sldMk cId="2480659185" sldId="515"/>
            <ac:picMk id="2052" creationId="{F8131CB4-4021-47D6-A36C-B859F2AAD72A}"/>
          </ac:picMkLst>
        </pc:picChg>
        <pc:picChg chg="add mod">
          <ac:chgData name="Chu, Raymond CY [IFE]" userId="6737ce01-b602-4ded-9f92-a55f9cafaa4f" providerId="ADAL" clId="{14E0A5A4-CC7F-4CD8-9076-6A30D491D091}" dt="2018-10-10T15:10:59.095" v="98" actId="1076"/>
          <ac:picMkLst>
            <pc:docMk/>
            <pc:sldMk cId="2480659185" sldId="515"/>
            <ac:picMk id="2054" creationId="{E13AD793-7DDA-4BF7-AAAA-BBC812E7D0D8}"/>
          </ac:picMkLst>
        </pc:picChg>
        <pc:picChg chg="mod">
          <ac:chgData name="Chu, Raymond CY [IFE]" userId="6737ce01-b602-4ded-9f92-a55f9cafaa4f" providerId="ADAL" clId="{14E0A5A4-CC7F-4CD8-9076-6A30D491D091}" dt="2018-10-10T15:09:48.469" v="89" actId="1076"/>
          <ac:picMkLst>
            <pc:docMk/>
            <pc:sldMk cId="2480659185" sldId="515"/>
            <ac:picMk id="3076" creationId="{5DE98B92-4389-4034-B00B-57ED2CB47EB0}"/>
          </ac:picMkLst>
        </pc:picChg>
      </pc:sldChg>
      <pc:sldChg chg="del">
        <pc:chgData name="Chu, Raymond CY [IFE]" userId="6737ce01-b602-4ded-9f92-a55f9cafaa4f" providerId="ADAL" clId="{14E0A5A4-CC7F-4CD8-9076-6A30D491D091}" dt="2018-10-10T15:23:27.238" v="515" actId="2696"/>
        <pc:sldMkLst>
          <pc:docMk/>
          <pc:sldMk cId="1917416364" sldId="742"/>
        </pc:sldMkLst>
      </pc:sldChg>
      <pc:sldChg chg="addSp delSp modSp">
        <pc:chgData name="Chu, Raymond CY [IFE]" userId="6737ce01-b602-4ded-9f92-a55f9cafaa4f" providerId="ADAL" clId="{14E0A5A4-CC7F-4CD8-9076-6A30D491D091}" dt="2018-10-10T15:23:21.488" v="514" actId="403"/>
        <pc:sldMkLst>
          <pc:docMk/>
          <pc:sldMk cId="2764801574" sldId="745"/>
        </pc:sldMkLst>
        <pc:spChg chg="del">
          <ac:chgData name="Chu, Raymond CY [IFE]" userId="6737ce01-b602-4ded-9f92-a55f9cafaa4f" providerId="ADAL" clId="{14E0A5A4-CC7F-4CD8-9076-6A30D491D091}" dt="2018-10-10T15:13:56.813" v="122" actId="478"/>
          <ac:spMkLst>
            <pc:docMk/>
            <pc:sldMk cId="2764801574" sldId="745"/>
            <ac:spMk id="8" creationId="{00000000-0000-0000-0000-000000000000}"/>
          </ac:spMkLst>
        </pc:spChg>
        <pc:spChg chg="del">
          <ac:chgData name="Chu, Raymond CY [IFE]" userId="6737ce01-b602-4ded-9f92-a55f9cafaa4f" providerId="ADAL" clId="{14E0A5A4-CC7F-4CD8-9076-6A30D491D091}" dt="2018-10-10T15:11:33.356" v="99" actId="478"/>
          <ac:spMkLst>
            <pc:docMk/>
            <pc:sldMk cId="2764801574" sldId="745"/>
            <ac:spMk id="14" creationId="{00000000-0000-0000-0000-000000000000}"/>
          </ac:spMkLst>
        </pc:spChg>
        <pc:spChg chg="mod">
          <ac:chgData name="Chu, Raymond CY [IFE]" userId="6737ce01-b602-4ded-9f92-a55f9cafaa4f" providerId="ADAL" clId="{14E0A5A4-CC7F-4CD8-9076-6A30D491D091}" dt="2018-10-10T15:23:21.488" v="514" actId="403"/>
          <ac:spMkLst>
            <pc:docMk/>
            <pc:sldMk cId="2764801574" sldId="745"/>
            <ac:spMk id="26" creationId="{C6389152-AB8A-4AF1-ADBB-A9D3731DF244}"/>
          </ac:spMkLst>
        </pc:spChg>
        <pc:spChg chg="del">
          <ac:chgData name="Chu, Raymond CY [IFE]" userId="6737ce01-b602-4ded-9f92-a55f9cafaa4f" providerId="ADAL" clId="{14E0A5A4-CC7F-4CD8-9076-6A30D491D091}" dt="2018-10-10T15:12:30.542" v="111" actId="478"/>
          <ac:spMkLst>
            <pc:docMk/>
            <pc:sldMk cId="2764801574" sldId="745"/>
            <ac:spMk id="27" creationId="{ED16D13B-6D7D-4E7C-BAEC-5BAD24E08A6C}"/>
          </ac:spMkLst>
        </pc:spChg>
        <pc:spChg chg="mod">
          <ac:chgData name="Chu, Raymond CY [IFE]" userId="6737ce01-b602-4ded-9f92-a55f9cafaa4f" providerId="ADAL" clId="{14E0A5A4-CC7F-4CD8-9076-6A30D491D091}" dt="2018-10-10T15:20:57.736" v="490" actId="113"/>
          <ac:spMkLst>
            <pc:docMk/>
            <pc:sldMk cId="2764801574" sldId="745"/>
            <ac:spMk id="28" creationId="{5B84BF55-09F2-466E-A341-EB41508BBF1B}"/>
          </ac:spMkLst>
        </pc:spChg>
        <pc:spChg chg="add mod">
          <ac:chgData name="Chu, Raymond CY [IFE]" userId="6737ce01-b602-4ded-9f92-a55f9cafaa4f" providerId="ADAL" clId="{14E0A5A4-CC7F-4CD8-9076-6A30D491D091}" dt="2018-10-10T15:21:03.580" v="491" actId="113"/>
          <ac:spMkLst>
            <pc:docMk/>
            <pc:sldMk cId="2764801574" sldId="745"/>
            <ac:spMk id="29" creationId="{EFB9024E-073D-43CC-B8C2-8B316E4C019A}"/>
          </ac:spMkLst>
        </pc:spChg>
        <pc:spChg chg="add mod">
          <ac:chgData name="Chu, Raymond CY [IFE]" userId="6737ce01-b602-4ded-9f92-a55f9cafaa4f" providerId="ADAL" clId="{14E0A5A4-CC7F-4CD8-9076-6A30D491D091}" dt="2018-10-10T15:21:08.948" v="492" actId="113"/>
          <ac:spMkLst>
            <pc:docMk/>
            <pc:sldMk cId="2764801574" sldId="745"/>
            <ac:spMk id="31" creationId="{45171505-D280-4C97-9AB6-EE6A9E6EAA93}"/>
          </ac:spMkLst>
        </pc:spChg>
        <pc:spChg chg="add mod">
          <ac:chgData name="Chu, Raymond CY [IFE]" userId="6737ce01-b602-4ded-9f92-a55f9cafaa4f" providerId="ADAL" clId="{14E0A5A4-CC7F-4CD8-9076-6A30D491D091}" dt="2018-10-10T15:21:28.982" v="495" actId="113"/>
          <ac:spMkLst>
            <pc:docMk/>
            <pc:sldMk cId="2764801574" sldId="745"/>
            <ac:spMk id="32" creationId="{19520570-45D5-4C1F-8C91-0E672B7F758B}"/>
          </ac:spMkLst>
        </pc:spChg>
        <pc:spChg chg="del">
          <ac:chgData name="Chu, Raymond CY [IFE]" userId="6737ce01-b602-4ded-9f92-a55f9cafaa4f" providerId="ADAL" clId="{14E0A5A4-CC7F-4CD8-9076-6A30D491D091}" dt="2018-10-10T15:12:23.920" v="110" actId="478"/>
          <ac:spMkLst>
            <pc:docMk/>
            <pc:sldMk cId="2764801574" sldId="745"/>
            <ac:spMk id="36" creationId="{D0166FFB-1A0B-46EE-8612-5209ED793552}"/>
          </ac:spMkLst>
        </pc:spChg>
        <pc:spChg chg="del">
          <ac:chgData name="Chu, Raymond CY [IFE]" userId="6737ce01-b602-4ded-9f92-a55f9cafaa4f" providerId="ADAL" clId="{14E0A5A4-CC7F-4CD8-9076-6A30D491D091}" dt="2018-10-10T15:12:19.887" v="109" actId="478"/>
          <ac:spMkLst>
            <pc:docMk/>
            <pc:sldMk cId="2764801574" sldId="745"/>
            <ac:spMk id="37" creationId="{0F6C86A1-DB50-4509-B5FE-9DB28C6B1EA1}"/>
          </ac:spMkLst>
        </pc:spChg>
        <pc:spChg chg="del">
          <ac:chgData name="Chu, Raymond CY [IFE]" userId="6737ce01-b602-4ded-9f92-a55f9cafaa4f" providerId="ADAL" clId="{14E0A5A4-CC7F-4CD8-9076-6A30D491D091}" dt="2018-10-10T15:12:08.619" v="108" actId="478"/>
          <ac:spMkLst>
            <pc:docMk/>
            <pc:sldMk cId="2764801574" sldId="745"/>
            <ac:spMk id="38" creationId="{70A57742-B00E-4B1A-AB6E-B028414E86A6}"/>
          </ac:spMkLst>
        </pc:spChg>
        <pc:spChg chg="del">
          <ac:chgData name="Chu, Raymond CY [IFE]" userId="6737ce01-b602-4ded-9f92-a55f9cafaa4f" providerId="ADAL" clId="{14E0A5A4-CC7F-4CD8-9076-6A30D491D091}" dt="2018-10-10T15:12:08.619" v="108" actId="478"/>
          <ac:spMkLst>
            <pc:docMk/>
            <pc:sldMk cId="2764801574" sldId="745"/>
            <ac:spMk id="39" creationId="{C2451ADB-E1DC-4A14-931F-A1E3A5711A0D}"/>
          </ac:spMkLst>
        </pc:spChg>
        <pc:spChg chg="del">
          <ac:chgData name="Chu, Raymond CY [IFE]" userId="6737ce01-b602-4ded-9f92-a55f9cafaa4f" providerId="ADAL" clId="{14E0A5A4-CC7F-4CD8-9076-6A30D491D091}" dt="2018-10-10T15:12:02.568" v="107" actId="478"/>
          <ac:spMkLst>
            <pc:docMk/>
            <pc:sldMk cId="2764801574" sldId="745"/>
            <ac:spMk id="40" creationId="{DFBB1574-0683-46D2-85EB-1324FE3CBDBC}"/>
          </ac:spMkLst>
        </pc:spChg>
        <pc:spChg chg="mod">
          <ac:chgData name="Chu, Raymond CY [IFE]" userId="6737ce01-b602-4ded-9f92-a55f9cafaa4f" providerId="ADAL" clId="{14E0A5A4-CC7F-4CD8-9076-6A30D491D091}" dt="2018-10-10T15:11:58.724" v="106" actId="20577"/>
          <ac:spMkLst>
            <pc:docMk/>
            <pc:sldMk cId="2764801574" sldId="745"/>
            <ac:spMk id="41" creationId="{075C7EBB-1F75-443D-A292-39F24284C098}"/>
          </ac:spMkLst>
        </pc:spChg>
        <pc:grpChg chg="mod">
          <ac:chgData name="Chu, Raymond CY [IFE]" userId="6737ce01-b602-4ded-9f92-a55f9cafaa4f" providerId="ADAL" clId="{14E0A5A4-CC7F-4CD8-9076-6A30D491D091}" dt="2018-10-10T15:18:00.040" v="361" actId="14100"/>
          <ac:grpSpMkLst>
            <pc:docMk/>
            <pc:sldMk cId="2764801574" sldId="745"/>
            <ac:grpSpMk id="21" creationId="{3BB36B6D-7EF3-4FD7-9F74-B296ED1781B2}"/>
          </ac:grpSpMkLst>
        </pc:grpChg>
        <pc:grpChg chg="del">
          <ac:chgData name="Chu, Raymond CY [IFE]" userId="6737ce01-b602-4ded-9f92-a55f9cafaa4f" providerId="ADAL" clId="{14E0A5A4-CC7F-4CD8-9076-6A30D491D091}" dt="2018-10-10T15:12:02.568" v="107" actId="478"/>
          <ac:grpSpMkLst>
            <pc:docMk/>
            <pc:sldMk cId="2764801574" sldId="745"/>
            <ac:grpSpMk id="23" creationId="{87A4DFE2-1CAF-4EFC-9E98-E8810FE96939}"/>
          </ac:grpSpMkLst>
        </pc:grpChg>
        <pc:grpChg chg="del">
          <ac:chgData name="Chu, Raymond CY [IFE]" userId="6737ce01-b602-4ded-9f92-a55f9cafaa4f" providerId="ADAL" clId="{14E0A5A4-CC7F-4CD8-9076-6A30D491D091}" dt="2018-10-10T15:12:08.619" v="108" actId="478"/>
          <ac:grpSpMkLst>
            <pc:docMk/>
            <pc:sldMk cId="2764801574" sldId="745"/>
            <ac:grpSpMk id="24" creationId="{969E4CC5-9B03-484E-89EA-94010666FDD1}"/>
          </ac:grpSpMkLst>
        </pc:grpChg>
        <pc:grpChg chg="del">
          <ac:chgData name="Chu, Raymond CY [IFE]" userId="6737ce01-b602-4ded-9f92-a55f9cafaa4f" providerId="ADAL" clId="{14E0A5A4-CC7F-4CD8-9076-6A30D491D091}" dt="2018-10-10T15:12:19.887" v="109" actId="478"/>
          <ac:grpSpMkLst>
            <pc:docMk/>
            <pc:sldMk cId="2764801574" sldId="745"/>
            <ac:grpSpMk id="25" creationId="{769D4B24-A58B-48DA-97C8-2E63A916A1A2}"/>
          </ac:grpSpMkLst>
        </pc:grpChg>
        <pc:graphicFrameChg chg="mod">
          <ac:chgData name="Chu, Raymond CY [IFE]" userId="6737ce01-b602-4ded-9f92-a55f9cafaa4f" providerId="ADAL" clId="{14E0A5A4-CC7F-4CD8-9076-6A30D491D091}" dt="2018-10-10T15:19:10.897" v="375" actId="20577"/>
          <ac:graphicFrameMkLst>
            <pc:docMk/>
            <pc:sldMk cId="2764801574" sldId="745"/>
            <ac:graphicFrameMk id="22" creationId="{8872EF50-B085-46FC-932A-5D75C14E44B5}"/>
          </ac:graphicFrameMkLst>
        </pc:graphicFrameChg>
        <pc:picChg chg="del">
          <ac:chgData name="Chu, Raymond CY [IFE]" userId="6737ce01-b602-4ded-9f92-a55f9cafaa4f" providerId="ADAL" clId="{14E0A5A4-CC7F-4CD8-9076-6A30D491D091}" dt="2018-10-10T15:11:38.084" v="100" actId="478"/>
          <ac:picMkLst>
            <pc:docMk/>
            <pc:sldMk cId="2764801574" sldId="745"/>
            <ac:picMk id="17" creationId="{00000000-0000-0000-0000-000000000000}"/>
          </ac:picMkLst>
        </pc:picChg>
        <pc:picChg chg="del">
          <ac:chgData name="Chu, Raymond CY [IFE]" userId="6737ce01-b602-4ded-9f92-a55f9cafaa4f" providerId="ADAL" clId="{14E0A5A4-CC7F-4CD8-9076-6A30D491D091}" dt="2018-10-10T15:11:38.084" v="100" actId="478"/>
          <ac:picMkLst>
            <pc:docMk/>
            <pc:sldMk cId="2764801574" sldId="745"/>
            <ac:picMk id="20" creationId="{00000000-0000-0000-0000-000000000000}"/>
          </ac:picMkLst>
        </pc:picChg>
        <pc:picChg chg="del">
          <ac:chgData name="Chu, Raymond CY [IFE]" userId="6737ce01-b602-4ded-9f92-a55f9cafaa4f" providerId="ADAL" clId="{14E0A5A4-CC7F-4CD8-9076-6A30D491D091}" dt="2018-10-10T15:11:38.084" v="100" actId="478"/>
          <ac:picMkLst>
            <pc:docMk/>
            <pc:sldMk cId="2764801574" sldId="745"/>
            <ac:picMk id="30" creationId="{00000000-0000-0000-0000-000000000000}"/>
          </ac:picMkLst>
        </pc:picChg>
        <pc:picChg chg="del">
          <ac:chgData name="Chu, Raymond CY [IFE]" userId="6737ce01-b602-4ded-9f92-a55f9cafaa4f" providerId="ADAL" clId="{14E0A5A4-CC7F-4CD8-9076-6A30D491D091}" dt="2018-10-10T15:11:38.084" v="100" actId="478"/>
          <ac:picMkLst>
            <pc:docMk/>
            <pc:sldMk cId="2764801574" sldId="745"/>
            <ac:picMk id="3076" creationId="{5DE98B92-4389-4034-B00B-57ED2CB47EB0}"/>
          </ac:picMkLst>
        </pc:picChg>
        <pc:cxnChg chg="add mod">
          <ac:chgData name="Chu, Raymond CY [IFE]" userId="6737ce01-b602-4ded-9f92-a55f9cafaa4f" providerId="ADAL" clId="{14E0A5A4-CC7F-4CD8-9076-6A30D491D091}" dt="2018-10-10T15:22:31.055" v="508" actId="14100"/>
          <ac:cxnSpMkLst>
            <pc:docMk/>
            <pc:sldMk cId="2764801574" sldId="745"/>
            <ac:cxnSpMk id="3" creationId="{FBE74B76-885E-4885-AAD5-6FF9C5E65D31}"/>
          </ac:cxnSpMkLst>
        </pc:cxnChg>
        <pc:cxnChg chg="add mod">
          <ac:chgData name="Chu, Raymond CY [IFE]" userId="6737ce01-b602-4ded-9f92-a55f9cafaa4f" providerId="ADAL" clId="{14E0A5A4-CC7F-4CD8-9076-6A30D491D091}" dt="2018-10-10T15:22:37.651" v="510" actId="1076"/>
          <ac:cxnSpMkLst>
            <pc:docMk/>
            <pc:sldMk cId="2764801574" sldId="745"/>
            <ac:cxnSpMk id="33" creationId="{D52409FD-6E8E-415C-A20E-7FB118C33112}"/>
          </ac:cxnSpMkLst>
        </pc:cxnChg>
        <pc:cxnChg chg="add mod">
          <ac:chgData name="Chu, Raymond CY [IFE]" userId="6737ce01-b602-4ded-9f92-a55f9cafaa4f" providerId="ADAL" clId="{14E0A5A4-CC7F-4CD8-9076-6A30D491D091}" dt="2018-10-10T15:22:42.705" v="512" actId="1076"/>
          <ac:cxnSpMkLst>
            <pc:docMk/>
            <pc:sldMk cId="2764801574" sldId="745"/>
            <ac:cxnSpMk id="34" creationId="{FFE3E71D-315B-4988-99E5-C0C13DAB4630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D84092-3DCB-48B6-8F5C-865C026CF8D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3EA8D7-7244-49C6-B2D4-ED7EEE79F780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1300" b="1" dirty="0" err="1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PolyU</a:t>
          </a:r>
          <a:r>
            <a:rPr lang="en-US" sz="13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300" b="1" dirty="0" smtClean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Research Technologies </a:t>
          </a:r>
          <a:endParaRPr lang="en-US" sz="1300" b="1" dirty="0">
            <a:solidFill>
              <a:schemeClr val="bg1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2278E61C-745E-4E84-9256-1A7D3CE9F411}" type="parTrans" cxnId="{8E0F976F-2715-419B-A6E8-B42E933E8F9E}">
      <dgm:prSet/>
      <dgm:spPr/>
      <dgm:t>
        <a:bodyPr/>
        <a:lstStyle/>
        <a:p>
          <a:endParaRPr lang="en-US"/>
        </a:p>
      </dgm:t>
    </dgm:pt>
    <dgm:pt modelId="{72FBE594-D7D3-486A-AFB6-034F7C07D1CD}" type="sibTrans" cxnId="{8E0F976F-2715-419B-A6E8-B42E933E8F9E}">
      <dgm:prSet/>
      <dgm:spPr/>
      <dgm:t>
        <a:bodyPr/>
        <a:lstStyle/>
        <a:p>
          <a:endParaRPr lang="en-US"/>
        </a:p>
      </dgm:t>
    </dgm:pt>
    <dgm:pt modelId="{B2E9A45C-C88A-4FFB-B6F3-266727FC1FA9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sz="13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Entrepreneurship</a:t>
          </a:r>
          <a:endParaRPr lang="en-US" sz="1300" b="1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6A0DAE98-9B17-4DEA-B421-B2A540DEA7C0}" type="parTrans" cxnId="{6CD50FDA-B6A3-4973-AFDF-00C135897850}">
      <dgm:prSet/>
      <dgm:spPr/>
      <dgm:t>
        <a:bodyPr/>
        <a:lstStyle/>
        <a:p>
          <a:endParaRPr lang="en-US"/>
        </a:p>
      </dgm:t>
    </dgm:pt>
    <dgm:pt modelId="{F6FBA85B-7221-4C68-9DE6-10A87BA58FB3}" type="sibTrans" cxnId="{6CD50FDA-B6A3-4973-AFDF-00C135897850}">
      <dgm:prSet/>
      <dgm:spPr/>
      <dgm:t>
        <a:bodyPr/>
        <a:lstStyle/>
        <a:p>
          <a:endParaRPr lang="en-US"/>
        </a:p>
      </dgm:t>
    </dgm:pt>
    <dgm:pt modelId="{ACC73023-B216-4EFA-91C0-5CF68A4329D7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13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Technology Applications</a:t>
          </a:r>
          <a:endParaRPr lang="en-US" sz="1300" b="1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97DB7744-BF2C-4BCD-B618-14EB1D57DED7}" type="parTrans" cxnId="{CFB6E225-6C52-4FAD-858B-7D40B97D5E6D}">
      <dgm:prSet/>
      <dgm:spPr/>
      <dgm:t>
        <a:bodyPr/>
        <a:lstStyle/>
        <a:p>
          <a:endParaRPr lang="en-US"/>
        </a:p>
      </dgm:t>
    </dgm:pt>
    <dgm:pt modelId="{232AE0E3-C894-4997-9C17-9231142E8B9C}" type="sibTrans" cxnId="{CFB6E225-6C52-4FAD-858B-7D40B97D5E6D}">
      <dgm:prSet/>
      <dgm:spPr/>
      <dgm:t>
        <a:bodyPr/>
        <a:lstStyle/>
        <a:p>
          <a:endParaRPr lang="en-US"/>
        </a:p>
      </dgm:t>
    </dgm:pt>
    <dgm:pt modelId="{1626BC21-AF16-4C30-B4DB-24B4BD2B791F}" type="pres">
      <dgm:prSet presAssocID="{CBD84092-3DCB-48B6-8F5C-865C026CF8D4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8FF77B-C1C8-4FD3-AA43-C4AC5E0A3DC5}" type="pres">
      <dgm:prSet presAssocID="{CBD84092-3DCB-48B6-8F5C-865C026CF8D4}" presName="arrow" presStyleLbl="bgShp" presStyleIdx="0" presStyleCnt="1" custScaleX="117647" custLinFactNeighborX="0" custLinFactNeighborY="2963"/>
      <dgm:spPr/>
    </dgm:pt>
    <dgm:pt modelId="{9B1F3D27-0512-45AB-AFDC-34A6A5B2878A}" type="pres">
      <dgm:prSet presAssocID="{CBD84092-3DCB-48B6-8F5C-865C026CF8D4}" presName="linearProcess" presStyleCnt="0"/>
      <dgm:spPr/>
    </dgm:pt>
    <dgm:pt modelId="{392D94B9-5A1F-4351-94A9-9B6ACE25653A}" type="pres">
      <dgm:prSet presAssocID="{073EA8D7-7244-49C6-B2D4-ED7EEE79F780}" presName="textNode" presStyleLbl="node1" presStyleIdx="0" presStyleCnt="3" custScaleX="76666" custScaleY="114841" custLinFactNeighborX="-20018" custLinFactNeighborY="12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53EFDD-721F-4152-B736-9A54A12DE5BB}" type="pres">
      <dgm:prSet presAssocID="{72FBE594-D7D3-486A-AFB6-034F7C07D1CD}" presName="sibTrans" presStyleCnt="0"/>
      <dgm:spPr/>
    </dgm:pt>
    <dgm:pt modelId="{47D7A90D-5039-4697-95D3-D5301EB76483}" type="pres">
      <dgm:prSet presAssocID="{B2E9A45C-C88A-4FFB-B6F3-266727FC1FA9}" presName="textNode" presStyleLbl="node1" presStyleIdx="1" presStyleCnt="3" custScaleX="75966" custScaleY="115669" custLinFactNeighborX="-55664" custLinFactNeighborY="4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4B5201-C640-4DB0-AA42-8E2B8A26D787}" type="pres">
      <dgm:prSet presAssocID="{F6FBA85B-7221-4C68-9DE6-10A87BA58FB3}" presName="sibTrans" presStyleCnt="0"/>
      <dgm:spPr/>
    </dgm:pt>
    <dgm:pt modelId="{CBCA43AA-6CEC-4552-BA22-8B03B25F9308}" type="pres">
      <dgm:prSet presAssocID="{ACC73023-B216-4EFA-91C0-5CF68A4329D7}" presName="textNode" presStyleLbl="node1" presStyleIdx="2" presStyleCnt="3" custScaleX="74882" custScaleY="115667" custLinFactX="-1347" custLinFactNeighborX="-100000" custLinFactNeighborY="13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D50FDA-B6A3-4973-AFDF-00C135897850}" srcId="{CBD84092-3DCB-48B6-8F5C-865C026CF8D4}" destId="{B2E9A45C-C88A-4FFB-B6F3-266727FC1FA9}" srcOrd="1" destOrd="0" parTransId="{6A0DAE98-9B17-4DEA-B421-B2A540DEA7C0}" sibTransId="{F6FBA85B-7221-4C68-9DE6-10A87BA58FB3}"/>
    <dgm:cxn modelId="{F3850242-5175-4BFC-A789-D5D6AAA65652}" type="presOf" srcId="{ACC73023-B216-4EFA-91C0-5CF68A4329D7}" destId="{CBCA43AA-6CEC-4552-BA22-8B03B25F9308}" srcOrd="0" destOrd="0" presId="urn:microsoft.com/office/officeart/2005/8/layout/hProcess9"/>
    <dgm:cxn modelId="{AD30A9DD-432B-49BB-AC93-BD02B8083D14}" type="presOf" srcId="{073EA8D7-7244-49C6-B2D4-ED7EEE79F780}" destId="{392D94B9-5A1F-4351-94A9-9B6ACE25653A}" srcOrd="0" destOrd="0" presId="urn:microsoft.com/office/officeart/2005/8/layout/hProcess9"/>
    <dgm:cxn modelId="{7387FB23-85BC-4AF1-984D-EC2FD3921591}" type="presOf" srcId="{B2E9A45C-C88A-4FFB-B6F3-266727FC1FA9}" destId="{47D7A90D-5039-4697-95D3-D5301EB76483}" srcOrd="0" destOrd="0" presId="urn:microsoft.com/office/officeart/2005/8/layout/hProcess9"/>
    <dgm:cxn modelId="{8E0F976F-2715-419B-A6E8-B42E933E8F9E}" srcId="{CBD84092-3DCB-48B6-8F5C-865C026CF8D4}" destId="{073EA8D7-7244-49C6-B2D4-ED7EEE79F780}" srcOrd="0" destOrd="0" parTransId="{2278E61C-745E-4E84-9256-1A7D3CE9F411}" sibTransId="{72FBE594-D7D3-486A-AFB6-034F7C07D1CD}"/>
    <dgm:cxn modelId="{F5CFE2F5-8295-4697-9C6D-5BD64D2D1ACF}" type="presOf" srcId="{CBD84092-3DCB-48B6-8F5C-865C026CF8D4}" destId="{1626BC21-AF16-4C30-B4DB-24B4BD2B791F}" srcOrd="0" destOrd="0" presId="urn:microsoft.com/office/officeart/2005/8/layout/hProcess9"/>
    <dgm:cxn modelId="{CFB6E225-6C52-4FAD-858B-7D40B97D5E6D}" srcId="{CBD84092-3DCB-48B6-8F5C-865C026CF8D4}" destId="{ACC73023-B216-4EFA-91C0-5CF68A4329D7}" srcOrd="2" destOrd="0" parTransId="{97DB7744-BF2C-4BCD-B618-14EB1D57DED7}" sibTransId="{232AE0E3-C894-4997-9C17-9231142E8B9C}"/>
    <dgm:cxn modelId="{3C61481B-89C1-4969-A565-CB4B8181908C}" type="presParOf" srcId="{1626BC21-AF16-4C30-B4DB-24B4BD2B791F}" destId="{298FF77B-C1C8-4FD3-AA43-C4AC5E0A3DC5}" srcOrd="0" destOrd="0" presId="urn:microsoft.com/office/officeart/2005/8/layout/hProcess9"/>
    <dgm:cxn modelId="{C68436E8-510E-44DD-B145-7B3172E9915F}" type="presParOf" srcId="{1626BC21-AF16-4C30-B4DB-24B4BD2B791F}" destId="{9B1F3D27-0512-45AB-AFDC-34A6A5B2878A}" srcOrd="1" destOrd="0" presId="urn:microsoft.com/office/officeart/2005/8/layout/hProcess9"/>
    <dgm:cxn modelId="{8098A483-107D-414C-B51A-C4E7199FED8C}" type="presParOf" srcId="{9B1F3D27-0512-45AB-AFDC-34A6A5B2878A}" destId="{392D94B9-5A1F-4351-94A9-9B6ACE25653A}" srcOrd="0" destOrd="0" presId="urn:microsoft.com/office/officeart/2005/8/layout/hProcess9"/>
    <dgm:cxn modelId="{DB8BADA6-CD84-48D1-9FCD-EA896EA4E977}" type="presParOf" srcId="{9B1F3D27-0512-45AB-AFDC-34A6A5B2878A}" destId="{2A53EFDD-721F-4152-B736-9A54A12DE5BB}" srcOrd="1" destOrd="0" presId="urn:microsoft.com/office/officeart/2005/8/layout/hProcess9"/>
    <dgm:cxn modelId="{DDA3C894-773B-461A-B194-2B72162E1503}" type="presParOf" srcId="{9B1F3D27-0512-45AB-AFDC-34A6A5B2878A}" destId="{47D7A90D-5039-4697-95D3-D5301EB76483}" srcOrd="2" destOrd="0" presId="urn:microsoft.com/office/officeart/2005/8/layout/hProcess9"/>
    <dgm:cxn modelId="{60966E5B-2F67-4AF8-ABC4-DCAF75A9D4E8}" type="presParOf" srcId="{9B1F3D27-0512-45AB-AFDC-34A6A5B2878A}" destId="{204B5201-C640-4DB0-AA42-8E2B8A26D787}" srcOrd="3" destOrd="0" presId="urn:microsoft.com/office/officeart/2005/8/layout/hProcess9"/>
    <dgm:cxn modelId="{6B0D8875-A5A6-44BE-A436-08330BA444B6}" type="presParOf" srcId="{9B1F3D27-0512-45AB-AFDC-34A6A5B2878A}" destId="{CBCA43AA-6CEC-4552-BA22-8B03B25F9308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52F6D7-DC49-4C78-9B02-F3C6BA734B10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HK"/>
        </a:p>
      </dgm:t>
    </dgm:pt>
    <dgm:pt modelId="{4D611534-AD83-4B81-A860-8577BB785F9C}">
      <dgm:prSet phldrT="[Text]" custT="1"/>
      <dgm:spPr>
        <a:solidFill>
          <a:schemeClr val="bg1">
            <a:lumMod val="85000"/>
          </a:schemeClr>
        </a:solidFill>
      </dgm:spPr>
      <dgm:t>
        <a:bodyPr anchor="t"/>
        <a:lstStyle/>
        <a:p>
          <a:pPr algn="ctr"/>
          <a:r>
            <a:rPr lang="en-HK" sz="14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Fashion &amp; Wearables</a:t>
          </a:r>
        </a:p>
      </dgm:t>
    </dgm:pt>
    <dgm:pt modelId="{51FEAEC7-CA25-437A-A8EA-FDF99954A0E7}" type="parTrans" cxnId="{CE0E04FE-5A9F-4AC7-9845-77255565E77B}">
      <dgm:prSet/>
      <dgm:spPr/>
      <dgm:t>
        <a:bodyPr/>
        <a:lstStyle/>
        <a:p>
          <a:endParaRPr lang="en-HK"/>
        </a:p>
      </dgm:t>
    </dgm:pt>
    <dgm:pt modelId="{10265E1B-7043-407E-A35A-BFE1A8095753}" type="sibTrans" cxnId="{CE0E04FE-5A9F-4AC7-9845-77255565E77B}">
      <dgm:prSet/>
      <dgm:spPr/>
      <dgm:t>
        <a:bodyPr/>
        <a:lstStyle/>
        <a:p>
          <a:endParaRPr lang="en-HK"/>
        </a:p>
      </dgm:t>
    </dgm:pt>
    <dgm:pt modelId="{C8B106B0-86F6-41FE-AB08-448E5A89E83D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 anchor="t"/>
        <a:lstStyle/>
        <a:p>
          <a:r>
            <a:rPr lang="en-HK" sz="1300" b="1" dirty="0" err="1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HealthTech</a:t>
          </a:r>
          <a:r>
            <a:rPr lang="en-HK" sz="13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endParaRPr lang="en-HK" sz="1300" b="1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EA167E56-5703-4AC0-B4F0-5E1ED0EA6D11}" type="parTrans" cxnId="{806ADDF7-B84C-4A3D-A10B-78ED9CA99C8B}">
      <dgm:prSet/>
      <dgm:spPr/>
      <dgm:t>
        <a:bodyPr/>
        <a:lstStyle/>
        <a:p>
          <a:endParaRPr lang="en-HK"/>
        </a:p>
      </dgm:t>
    </dgm:pt>
    <dgm:pt modelId="{149EE10B-FF4C-468F-B696-E42AEFD40D31}" type="sibTrans" cxnId="{806ADDF7-B84C-4A3D-A10B-78ED9CA99C8B}">
      <dgm:prSet/>
      <dgm:spPr/>
      <dgm:t>
        <a:bodyPr/>
        <a:lstStyle/>
        <a:p>
          <a:endParaRPr lang="en-HK"/>
        </a:p>
      </dgm:t>
    </dgm:pt>
    <dgm:pt modelId="{137EFFBE-9F50-443A-B274-3EC3F5E4FDBE}">
      <dgm:prSet phldrT="[Text]" custT="1"/>
      <dgm:spPr>
        <a:solidFill>
          <a:srgbClr val="C9D5CA"/>
        </a:solidFill>
      </dgm:spPr>
      <dgm:t>
        <a:bodyPr anchor="t"/>
        <a:lstStyle/>
        <a:p>
          <a:r>
            <a:rPr lang="en-HK" sz="14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Smart City &amp; Living</a:t>
          </a:r>
        </a:p>
      </dgm:t>
    </dgm:pt>
    <dgm:pt modelId="{16E19355-47DC-41A3-9134-0BF78978DA75}" type="parTrans" cxnId="{591DA3F9-5D28-4EC1-B356-FF68F85402B9}">
      <dgm:prSet/>
      <dgm:spPr/>
      <dgm:t>
        <a:bodyPr/>
        <a:lstStyle/>
        <a:p>
          <a:endParaRPr lang="en-HK"/>
        </a:p>
      </dgm:t>
    </dgm:pt>
    <dgm:pt modelId="{280C2822-C265-48A8-90CA-1C33E457D605}" type="sibTrans" cxnId="{591DA3F9-5D28-4EC1-B356-FF68F85402B9}">
      <dgm:prSet/>
      <dgm:spPr/>
      <dgm:t>
        <a:bodyPr/>
        <a:lstStyle/>
        <a:p>
          <a:endParaRPr lang="en-HK"/>
        </a:p>
      </dgm:t>
    </dgm:pt>
    <dgm:pt modelId="{89A8AECF-DE4F-411C-B4E0-F5B64A05B302}">
      <dgm:prSet phldrT="[Text]" custT="1"/>
      <dgm:spPr>
        <a:solidFill>
          <a:srgbClr val="F7DDAF"/>
        </a:solidFill>
      </dgm:spPr>
      <dgm:t>
        <a:bodyPr anchor="t"/>
        <a:lstStyle/>
        <a:p>
          <a:r>
            <a:rPr lang="en-HK" sz="1300" b="1" dirty="0" err="1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TravelTech</a:t>
          </a:r>
          <a:r>
            <a:rPr lang="en-HK" sz="13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&amp; Supply </a:t>
          </a:r>
          <a:r>
            <a:rPr lang="en-HK" sz="13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Chain</a:t>
          </a:r>
        </a:p>
      </dgm:t>
    </dgm:pt>
    <dgm:pt modelId="{BFA43027-B403-44AD-B1E3-536BC70E6BD7}" type="parTrans" cxnId="{9E06E46A-DD5E-41F6-8699-A2AE25053936}">
      <dgm:prSet/>
      <dgm:spPr/>
      <dgm:t>
        <a:bodyPr/>
        <a:lstStyle/>
        <a:p>
          <a:endParaRPr lang="en-HK"/>
        </a:p>
      </dgm:t>
    </dgm:pt>
    <dgm:pt modelId="{33DA9952-ED3B-4E8F-9B00-C60730E49195}" type="sibTrans" cxnId="{9E06E46A-DD5E-41F6-8699-A2AE25053936}">
      <dgm:prSet/>
      <dgm:spPr/>
      <dgm:t>
        <a:bodyPr/>
        <a:lstStyle/>
        <a:p>
          <a:endParaRPr lang="en-HK"/>
        </a:p>
      </dgm:t>
    </dgm:pt>
    <dgm:pt modelId="{4F4BCCDE-FC86-4970-9970-D361729FFE53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 anchor="t"/>
        <a:lstStyle/>
        <a:p>
          <a:r>
            <a:rPr lang="en-HK" sz="1400" b="1" dirty="0" err="1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FinTech</a:t>
          </a:r>
          <a:endParaRPr lang="en-HK" sz="1400" b="1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FE4E792B-8ABD-43BE-A865-744A8C737958}" type="parTrans" cxnId="{353FD5C1-1E36-456E-AF1A-69C5FBAE4764}">
      <dgm:prSet/>
      <dgm:spPr/>
      <dgm:t>
        <a:bodyPr/>
        <a:lstStyle/>
        <a:p>
          <a:endParaRPr lang="en-HK"/>
        </a:p>
      </dgm:t>
    </dgm:pt>
    <dgm:pt modelId="{81703213-BAE7-4D1F-A50C-02B5DACCDF55}" type="sibTrans" cxnId="{353FD5C1-1E36-456E-AF1A-69C5FBAE4764}">
      <dgm:prSet/>
      <dgm:spPr/>
      <dgm:t>
        <a:bodyPr/>
        <a:lstStyle/>
        <a:p>
          <a:endParaRPr lang="en-HK"/>
        </a:p>
      </dgm:t>
    </dgm:pt>
    <dgm:pt modelId="{5DD05F66-89CC-4F3E-8D77-773F90CFCB5E}" type="pres">
      <dgm:prSet presAssocID="{CB52F6D7-DC49-4C78-9B02-F3C6BA734B1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820084-0B7A-458F-993E-2FC8B004831E}" type="pres">
      <dgm:prSet presAssocID="{4D611534-AD83-4B81-A860-8577BB785F9C}" presName="compNode" presStyleCnt="0"/>
      <dgm:spPr/>
    </dgm:pt>
    <dgm:pt modelId="{7F74FAE2-D691-4EC9-AB1F-202FFA87020E}" type="pres">
      <dgm:prSet presAssocID="{4D611534-AD83-4B81-A860-8577BB785F9C}" presName="aNode" presStyleLbl="bgShp" presStyleIdx="0" presStyleCnt="5" custLinFactNeighborX="-3646"/>
      <dgm:spPr/>
      <dgm:t>
        <a:bodyPr/>
        <a:lstStyle/>
        <a:p>
          <a:endParaRPr lang="en-US"/>
        </a:p>
      </dgm:t>
    </dgm:pt>
    <dgm:pt modelId="{E126965A-0B41-46CE-A1FC-1D0578F02421}" type="pres">
      <dgm:prSet presAssocID="{4D611534-AD83-4B81-A860-8577BB785F9C}" presName="textNode" presStyleLbl="bgShp" presStyleIdx="0" presStyleCnt="5"/>
      <dgm:spPr/>
      <dgm:t>
        <a:bodyPr/>
        <a:lstStyle/>
        <a:p>
          <a:endParaRPr lang="en-US"/>
        </a:p>
      </dgm:t>
    </dgm:pt>
    <dgm:pt modelId="{E580027C-F6D1-48A0-B57B-804C68EE3958}" type="pres">
      <dgm:prSet presAssocID="{4D611534-AD83-4B81-A860-8577BB785F9C}" presName="compChildNode" presStyleCnt="0"/>
      <dgm:spPr/>
    </dgm:pt>
    <dgm:pt modelId="{AD32E78A-FF93-4413-9DF7-4388632A69F6}" type="pres">
      <dgm:prSet presAssocID="{4D611534-AD83-4B81-A860-8577BB785F9C}" presName="theInnerList" presStyleCnt="0"/>
      <dgm:spPr/>
    </dgm:pt>
    <dgm:pt modelId="{56A180CD-9CF3-4116-A097-5ED237EB76C4}" type="pres">
      <dgm:prSet presAssocID="{4D611534-AD83-4B81-A860-8577BB785F9C}" presName="aSpace" presStyleCnt="0"/>
      <dgm:spPr/>
    </dgm:pt>
    <dgm:pt modelId="{37B959C8-2698-469E-ADCE-EB81F984B4A6}" type="pres">
      <dgm:prSet presAssocID="{C8B106B0-86F6-41FE-AB08-448E5A89E83D}" presName="compNode" presStyleCnt="0"/>
      <dgm:spPr/>
    </dgm:pt>
    <dgm:pt modelId="{21997B9B-27DB-425B-A905-BE5F5F4C8C5C}" type="pres">
      <dgm:prSet presAssocID="{C8B106B0-86F6-41FE-AB08-448E5A89E83D}" presName="aNode" presStyleLbl="bgShp" presStyleIdx="1" presStyleCnt="5"/>
      <dgm:spPr/>
      <dgm:t>
        <a:bodyPr/>
        <a:lstStyle/>
        <a:p>
          <a:endParaRPr lang="en-US"/>
        </a:p>
      </dgm:t>
    </dgm:pt>
    <dgm:pt modelId="{45E220FC-6B54-4005-9433-6A2415C3DCE4}" type="pres">
      <dgm:prSet presAssocID="{C8B106B0-86F6-41FE-AB08-448E5A89E83D}" presName="textNode" presStyleLbl="bgShp" presStyleIdx="1" presStyleCnt="5"/>
      <dgm:spPr/>
      <dgm:t>
        <a:bodyPr/>
        <a:lstStyle/>
        <a:p>
          <a:endParaRPr lang="en-US"/>
        </a:p>
      </dgm:t>
    </dgm:pt>
    <dgm:pt modelId="{365CE228-0496-41CE-8EEB-77CAADF0C745}" type="pres">
      <dgm:prSet presAssocID="{C8B106B0-86F6-41FE-AB08-448E5A89E83D}" presName="compChildNode" presStyleCnt="0"/>
      <dgm:spPr/>
    </dgm:pt>
    <dgm:pt modelId="{7EF9E432-6381-4300-8502-71BDD2552CCB}" type="pres">
      <dgm:prSet presAssocID="{C8B106B0-86F6-41FE-AB08-448E5A89E83D}" presName="theInnerList" presStyleCnt="0"/>
      <dgm:spPr/>
    </dgm:pt>
    <dgm:pt modelId="{239442AD-8887-4631-9C76-0C7075046C16}" type="pres">
      <dgm:prSet presAssocID="{C8B106B0-86F6-41FE-AB08-448E5A89E83D}" presName="aSpace" presStyleCnt="0"/>
      <dgm:spPr/>
    </dgm:pt>
    <dgm:pt modelId="{AD4F5B36-7A6E-4850-8A01-B758FAB5C92C}" type="pres">
      <dgm:prSet presAssocID="{137EFFBE-9F50-443A-B274-3EC3F5E4FDBE}" presName="compNode" presStyleCnt="0"/>
      <dgm:spPr/>
    </dgm:pt>
    <dgm:pt modelId="{9AFF9C19-99C3-4207-9F72-B1F457A77A30}" type="pres">
      <dgm:prSet presAssocID="{137EFFBE-9F50-443A-B274-3EC3F5E4FDBE}" presName="aNode" presStyleLbl="bgShp" presStyleIdx="2" presStyleCnt="5"/>
      <dgm:spPr/>
      <dgm:t>
        <a:bodyPr/>
        <a:lstStyle/>
        <a:p>
          <a:endParaRPr lang="en-US"/>
        </a:p>
      </dgm:t>
    </dgm:pt>
    <dgm:pt modelId="{E7A9B952-26F3-4208-BA90-0F510D2890B0}" type="pres">
      <dgm:prSet presAssocID="{137EFFBE-9F50-443A-B274-3EC3F5E4FDBE}" presName="textNode" presStyleLbl="bgShp" presStyleIdx="2" presStyleCnt="5"/>
      <dgm:spPr/>
      <dgm:t>
        <a:bodyPr/>
        <a:lstStyle/>
        <a:p>
          <a:endParaRPr lang="en-US"/>
        </a:p>
      </dgm:t>
    </dgm:pt>
    <dgm:pt modelId="{96142FB3-4BE9-4AFD-8F80-6E983AAC460F}" type="pres">
      <dgm:prSet presAssocID="{137EFFBE-9F50-443A-B274-3EC3F5E4FDBE}" presName="compChildNode" presStyleCnt="0"/>
      <dgm:spPr/>
    </dgm:pt>
    <dgm:pt modelId="{80830C87-5495-48BF-B23E-7CFF4CB219C4}" type="pres">
      <dgm:prSet presAssocID="{137EFFBE-9F50-443A-B274-3EC3F5E4FDBE}" presName="theInnerList" presStyleCnt="0"/>
      <dgm:spPr/>
    </dgm:pt>
    <dgm:pt modelId="{E73D31B8-531B-4F89-BE3F-D932A35402B1}" type="pres">
      <dgm:prSet presAssocID="{137EFFBE-9F50-443A-B274-3EC3F5E4FDBE}" presName="aSpace" presStyleCnt="0"/>
      <dgm:spPr/>
    </dgm:pt>
    <dgm:pt modelId="{4FB72D85-068D-4EFB-83DC-9D62F19F6E6F}" type="pres">
      <dgm:prSet presAssocID="{89A8AECF-DE4F-411C-B4E0-F5B64A05B302}" presName="compNode" presStyleCnt="0"/>
      <dgm:spPr/>
    </dgm:pt>
    <dgm:pt modelId="{FDB24B37-4D82-488B-AE41-035AD05C5C6A}" type="pres">
      <dgm:prSet presAssocID="{89A8AECF-DE4F-411C-B4E0-F5B64A05B302}" presName="aNode" presStyleLbl="bgShp" presStyleIdx="3" presStyleCnt="5"/>
      <dgm:spPr/>
      <dgm:t>
        <a:bodyPr/>
        <a:lstStyle/>
        <a:p>
          <a:endParaRPr lang="en-US"/>
        </a:p>
      </dgm:t>
    </dgm:pt>
    <dgm:pt modelId="{F067E72F-1809-426E-9810-0536977E1154}" type="pres">
      <dgm:prSet presAssocID="{89A8AECF-DE4F-411C-B4E0-F5B64A05B302}" presName="textNode" presStyleLbl="bgShp" presStyleIdx="3" presStyleCnt="5"/>
      <dgm:spPr/>
      <dgm:t>
        <a:bodyPr/>
        <a:lstStyle/>
        <a:p>
          <a:endParaRPr lang="en-US"/>
        </a:p>
      </dgm:t>
    </dgm:pt>
    <dgm:pt modelId="{4F32683A-7B1C-4CE0-AD3A-8D05B4C810F4}" type="pres">
      <dgm:prSet presAssocID="{89A8AECF-DE4F-411C-B4E0-F5B64A05B302}" presName="compChildNode" presStyleCnt="0"/>
      <dgm:spPr/>
    </dgm:pt>
    <dgm:pt modelId="{80BC7272-2656-4BEE-9E22-FBE3AE70C617}" type="pres">
      <dgm:prSet presAssocID="{89A8AECF-DE4F-411C-B4E0-F5B64A05B302}" presName="theInnerList" presStyleCnt="0"/>
      <dgm:spPr/>
    </dgm:pt>
    <dgm:pt modelId="{39346539-2E58-4AE0-AD89-D3C6A4C7F350}" type="pres">
      <dgm:prSet presAssocID="{89A8AECF-DE4F-411C-B4E0-F5B64A05B302}" presName="aSpace" presStyleCnt="0"/>
      <dgm:spPr/>
    </dgm:pt>
    <dgm:pt modelId="{0A528564-9C1B-4F95-A470-67F14654F1BD}" type="pres">
      <dgm:prSet presAssocID="{4F4BCCDE-FC86-4970-9970-D361729FFE53}" presName="compNode" presStyleCnt="0"/>
      <dgm:spPr/>
    </dgm:pt>
    <dgm:pt modelId="{285D5F37-6543-4E6E-8DAE-87A1680AFA13}" type="pres">
      <dgm:prSet presAssocID="{4F4BCCDE-FC86-4970-9970-D361729FFE53}" presName="aNode" presStyleLbl="bgShp" presStyleIdx="4" presStyleCnt="5" custLinFactNeighborX="3651" custLinFactNeighborY="-1740"/>
      <dgm:spPr/>
      <dgm:t>
        <a:bodyPr/>
        <a:lstStyle/>
        <a:p>
          <a:endParaRPr lang="en-US"/>
        </a:p>
      </dgm:t>
    </dgm:pt>
    <dgm:pt modelId="{B92C7A42-695F-4657-BD2B-2894A92DD3A5}" type="pres">
      <dgm:prSet presAssocID="{4F4BCCDE-FC86-4970-9970-D361729FFE53}" presName="textNode" presStyleLbl="bgShp" presStyleIdx="4" presStyleCnt="5"/>
      <dgm:spPr/>
      <dgm:t>
        <a:bodyPr/>
        <a:lstStyle/>
        <a:p>
          <a:endParaRPr lang="en-US"/>
        </a:p>
      </dgm:t>
    </dgm:pt>
    <dgm:pt modelId="{88027D77-8EDC-4178-8748-87671D191F72}" type="pres">
      <dgm:prSet presAssocID="{4F4BCCDE-FC86-4970-9970-D361729FFE53}" presName="compChildNode" presStyleCnt="0"/>
      <dgm:spPr/>
    </dgm:pt>
    <dgm:pt modelId="{71459B87-F1C2-4064-917B-54ED74495B30}" type="pres">
      <dgm:prSet presAssocID="{4F4BCCDE-FC86-4970-9970-D361729FFE53}" presName="theInnerList" presStyleCnt="0"/>
      <dgm:spPr/>
    </dgm:pt>
  </dgm:ptLst>
  <dgm:cxnLst>
    <dgm:cxn modelId="{ACB1EC9C-E676-42CE-BB92-022349D30A28}" type="presOf" srcId="{4F4BCCDE-FC86-4970-9970-D361729FFE53}" destId="{285D5F37-6543-4E6E-8DAE-87A1680AFA13}" srcOrd="0" destOrd="0" presId="urn:microsoft.com/office/officeart/2005/8/layout/lProcess2"/>
    <dgm:cxn modelId="{591DA3F9-5D28-4EC1-B356-FF68F85402B9}" srcId="{CB52F6D7-DC49-4C78-9B02-F3C6BA734B10}" destId="{137EFFBE-9F50-443A-B274-3EC3F5E4FDBE}" srcOrd="2" destOrd="0" parTransId="{16E19355-47DC-41A3-9134-0BF78978DA75}" sibTransId="{280C2822-C265-48A8-90CA-1C33E457D605}"/>
    <dgm:cxn modelId="{9725C11E-5FEC-4E48-B99D-9299B1C37E70}" type="presOf" srcId="{4F4BCCDE-FC86-4970-9970-D361729FFE53}" destId="{B92C7A42-695F-4657-BD2B-2894A92DD3A5}" srcOrd="1" destOrd="0" presId="urn:microsoft.com/office/officeart/2005/8/layout/lProcess2"/>
    <dgm:cxn modelId="{097AC212-84B0-4ED6-A03F-4FF711C7EFCC}" type="presOf" srcId="{CB52F6D7-DC49-4C78-9B02-F3C6BA734B10}" destId="{5DD05F66-89CC-4F3E-8D77-773F90CFCB5E}" srcOrd="0" destOrd="0" presId="urn:microsoft.com/office/officeart/2005/8/layout/lProcess2"/>
    <dgm:cxn modelId="{806ADDF7-B84C-4A3D-A10B-78ED9CA99C8B}" srcId="{CB52F6D7-DC49-4C78-9B02-F3C6BA734B10}" destId="{C8B106B0-86F6-41FE-AB08-448E5A89E83D}" srcOrd="1" destOrd="0" parTransId="{EA167E56-5703-4AC0-B4F0-5E1ED0EA6D11}" sibTransId="{149EE10B-FF4C-468F-B696-E42AEFD40D31}"/>
    <dgm:cxn modelId="{6F64AB4E-AE64-4889-BE69-A58EC66B88A9}" type="presOf" srcId="{137EFFBE-9F50-443A-B274-3EC3F5E4FDBE}" destId="{E7A9B952-26F3-4208-BA90-0F510D2890B0}" srcOrd="1" destOrd="0" presId="urn:microsoft.com/office/officeart/2005/8/layout/lProcess2"/>
    <dgm:cxn modelId="{23549EC4-A369-42DE-8D33-51AEC0764DD1}" type="presOf" srcId="{89A8AECF-DE4F-411C-B4E0-F5B64A05B302}" destId="{F067E72F-1809-426E-9810-0536977E1154}" srcOrd="1" destOrd="0" presId="urn:microsoft.com/office/officeart/2005/8/layout/lProcess2"/>
    <dgm:cxn modelId="{9BEE2CED-35D7-4811-ABAB-8E0C6071977E}" type="presOf" srcId="{4D611534-AD83-4B81-A860-8577BB785F9C}" destId="{E126965A-0B41-46CE-A1FC-1D0578F02421}" srcOrd="1" destOrd="0" presId="urn:microsoft.com/office/officeart/2005/8/layout/lProcess2"/>
    <dgm:cxn modelId="{353FD5C1-1E36-456E-AF1A-69C5FBAE4764}" srcId="{CB52F6D7-DC49-4C78-9B02-F3C6BA734B10}" destId="{4F4BCCDE-FC86-4970-9970-D361729FFE53}" srcOrd="4" destOrd="0" parTransId="{FE4E792B-8ABD-43BE-A865-744A8C737958}" sibTransId="{81703213-BAE7-4D1F-A50C-02B5DACCDF55}"/>
    <dgm:cxn modelId="{25C9DA8E-1710-451D-AEA0-4F715DABD8CA}" type="presOf" srcId="{137EFFBE-9F50-443A-B274-3EC3F5E4FDBE}" destId="{9AFF9C19-99C3-4207-9F72-B1F457A77A30}" srcOrd="0" destOrd="0" presId="urn:microsoft.com/office/officeart/2005/8/layout/lProcess2"/>
    <dgm:cxn modelId="{33366460-A982-4C96-B7E6-DB7BA5945BAD}" type="presOf" srcId="{C8B106B0-86F6-41FE-AB08-448E5A89E83D}" destId="{21997B9B-27DB-425B-A905-BE5F5F4C8C5C}" srcOrd="0" destOrd="0" presId="urn:microsoft.com/office/officeart/2005/8/layout/lProcess2"/>
    <dgm:cxn modelId="{CE0E04FE-5A9F-4AC7-9845-77255565E77B}" srcId="{CB52F6D7-DC49-4C78-9B02-F3C6BA734B10}" destId="{4D611534-AD83-4B81-A860-8577BB785F9C}" srcOrd="0" destOrd="0" parTransId="{51FEAEC7-CA25-437A-A8EA-FDF99954A0E7}" sibTransId="{10265E1B-7043-407E-A35A-BFE1A8095753}"/>
    <dgm:cxn modelId="{79E503B4-4430-423F-AF83-802D051AC82D}" type="presOf" srcId="{C8B106B0-86F6-41FE-AB08-448E5A89E83D}" destId="{45E220FC-6B54-4005-9433-6A2415C3DCE4}" srcOrd="1" destOrd="0" presId="urn:microsoft.com/office/officeart/2005/8/layout/lProcess2"/>
    <dgm:cxn modelId="{9E06E46A-DD5E-41F6-8699-A2AE25053936}" srcId="{CB52F6D7-DC49-4C78-9B02-F3C6BA734B10}" destId="{89A8AECF-DE4F-411C-B4E0-F5B64A05B302}" srcOrd="3" destOrd="0" parTransId="{BFA43027-B403-44AD-B1E3-536BC70E6BD7}" sibTransId="{33DA9952-ED3B-4E8F-9B00-C60730E49195}"/>
    <dgm:cxn modelId="{CCE9BE61-7300-4DC9-994E-BBB5BFA2331F}" type="presOf" srcId="{4D611534-AD83-4B81-A860-8577BB785F9C}" destId="{7F74FAE2-D691-4EC9-AB1F-202FFA87020E}" srcOrd="0" destOrd="0" presId="urn:microsoft.com/office/officeart/2005/8/layout/lProcess2"/>
    <dgm:cxn modelId="{A95EDE21-4F82-4E55-AD07-3D52B51A4E90}" type="presOf" srcId="{89A8AECF-DE4F-411C-B4E0-F5B64A05B302}" destId="{FDB24B37-4D82-488B-AE41-035AD05C5C6A}" srcOrd="0" destOrd="0" presId="urn:microsoft.com/office/officeart/2005/8/layout/lProcess2"/>
    <dgm:cxn modelId="{CEEE66C3-970C-4606-8A43-D5DC9EEF3D7F}" type="presParOf" srcId="{5DD05F66-89CC-4F3E-8D77-773F90CFCB5E}" destId="{DC820084-0B7A-458F-993E-2FC8B004831E}" srcOrd="0" destOrd="0" presId="urn:microsoft.com/office/officeart/2005/8/layout/lProcess2"/>
    <dgm:cxn modelId="{02C0597F-E3AC-458A-BEE9-FB6AC0FBF778}" type="presParOf" srcId="{DC820084-0B7A-458F-993E-2FC8B004831E}" destId="{7F74FAE2-D691-4EC9-AB1F-202FFA87020E}" srcOrd="0" destOrd="0" presId="urn:microsoft.com/office/officeart/2005/8/layout/lProcess2"/>
    <dgm:cxn modelId="{E3FA20C8-8F1B-497A-AA9F-542C87F63259}" type="presParOf" srcId="{DC820084-0B7A-458F-993E-2FC8B004831E}" destId="{E126965A-0B41-46CE-A1FC-1D0578F02421}" srcOrd="1" destOrd="0" presId="urn:microsoft.com/office/officeart/2005/8/layout/lProcess2"/>
    <dgm:cxn modelId="{280FCE3F-FB46-438D-B0C6-270DE569C988}" type="presParOf" srcId="{DC820084-0B7A-458F-993E-2FC8B004831E}" destId="{E580027C-F6D1-48A0-B57B-804C68EE3958}" srcOrd="2" destOrd="0" presId="urn:microsoft.com/office/officeart/2005/8/layout/lProcess2"/>
    <dgm:cxn modelId="{9C92976C-E397-4088-B2D5-65A333800E3A}" type="presParOf" srcId="{E580027C-F6D1-48A0-B57B-804C68EE3958}" destId="{AD32E78A-FF93-4413-9DF7-4388632A69F6}" srcOrd="0" destOrd="0" presId="urn:microsoft.com/office/officeart/2005/8/layout/lProcess2"/>
    <dgm:cxn modelId="{C345C213-761D-464F-86C9-311028073DCA}" type="presParOf" srcId="{5DD05F66-89CC-4F3E-8D77-773F90CFCB5E}" destId="{56A180CD-9CF3-4116-A097-5ED237EB76C4}" srcOrd="1" destOrd="0" presId="urn:microsoft.com/office/officeart/2005/8/layout/lProcess2"/>
    <dgm:cxn modelId="{2D4AC3AF-7905-4CA6-AD1A-860572E58F7F}" type="presParOf" srcId="{5DD05F66-89CC-4F3E-8D77-773F90CFCB5E}" destId="{37B959C8-2698-469E-ADCE-EB81F984B4A6}" srcOrd="2" destOrd="0" presId="urn:microsoft.com/office/officeart/2005/8/layout/lProcess2"/>
    <dgm:cxn modelId="{D5FEB214-CFC8-47A4-BD5C-7D4A5458CB4D}" type="presParOf" srcId="{37B959C8-2698-469E-ADCE-EB81F984B4A6}" destId="{21997B9B-27DB-425B-A905-BE5F5F4C8C5C}" srcOrd="0" destOrd="0" presId="urn:microsoft.com/office/officeart/2005/8/layout/lProcess2"/>
    <dgm:cxn modelId="{C3A9DFA3-1FA5-4A67-9986-C4C602CDE639}" type="presParOf" srcId="{37B959C8-2698-469E-ADCE-EB81F984B4A6}" destId="{45E220FC-6B54-4005-9433-6A2415C3DCE4}" srcOrd="1" destOrd="0" presId="urn:microsoft.com/office/officeart/2005/8/layout/lProcess2"/>
    <dgm:cxn modelId="{766647C1-94CF-48FB-B2AE-A5FD266D9367}" type="presParOf" srcId="{37B959C8-2698-469E-ADCE-EB81F984B4A6}" destId="{365CE228-0496-41CE-8EEB-77CAADF0C745}" srcOrd="2" destOrd="0" presId="urn:microsoft.com/office/officeart/2005/8/layout/lProcess2"/>
    <dgm:cxn modelId="{96C0F0C9-AAF3-4F51-AA86-195F359ED913}" type="presParOf" srcId="{365CE228-0496-41CE-8EEB-77CAADF0C745}" destId="{7EF9E432-6381-4300-8502-71BDD2552CCB}" srcOrd="0" destOrd="0" presId="urn:microsoft.com/office/officeart/2005/8/layout/lProcess2"/>
    <dgm:cxn modelId="{7EF44EDD-F253-4651-81DB-883F551735D5}" type="presParOf" srcId="{5DD05F66-89CC-4F3E-8D77-773F90CFCB5E}" destId="{239442AD-8887-4631-9C76-0C7075046C16}" srcOrd="3" destOrd="0" presId="urn:microsoft.com/office/officeart/2005/8/layout/lProcess2"/>
    <dgm:cxn modelId="{67D4D6CF-A438-4BBE-9B32-17947D1C20A1}" type="presParOf" srcId="{5DD05F66-89CC-4F3E-8D77-773F90CFCB5E}" destId="{AD4F5B36-7A6E-4850-8A01-B758FAB5C92C}" srcOrd="4" destOrd="0" presId="urn:microsoft.com/office/officeart/2005/8/layout/lProcess2"/>
    <dgm:cxn modelId="{6A89B212-25DE-4D6F-8627-B0FA0A7DF30B}" type="presParOf" srcId="{AD4F5B36-7A6E-4850-8A01-B758FAB5C92C}" destId="{9AFF9C19-99C3-4207-9F72-B1F457A77A30}" srcOrd="0" destOrd="0" presId="urn:microsoft.com/office/officeart/2005/8/layout/lProcess2"/>
    <dgm:cxn modelId="{5247AD8B-DE55-4F6E-88B1-F8A4BB34D13A}" type="presParOf" srcId="{AD4F5B36-7A6E-4850-8A01-B758FAB5C92C}" destId="{E7A9B952-26F3-4208-BA90-0F510D2890B0}" srcOrd="1" destOrd="0" presId="urn:microsoft.com/office/officeart/2005/8/layout/lProcess2"/>
    <dgm:cxn modelId="{7EAE3C96-2050-4CC2-93A5-A0913DBF497F}" type="presParOf" srcId="{AD4F5B36-7A6E-4850-8A01-B758FAB5C92C}" destId="{96142FB3-4BE9-4AFD-8F80-6E983AAC460F}" srcOrd="2" destOrd="0" presId="urn:microsoft.com/office/officeart/2005/8/layout/lProcess2"/>
    <dgm:cxn modelId="{4684DA04-9059-4D64-B46D-D3D48DD9D4C9}" type="presParOf" srcId="{96142FB3-4BE9-4AFD-8F80-6E983AAC460F}" destId="{80830C87-5495-48BF-B23E-7CFF4CB219C4}" srcOrd="0" destOrd="0" presId="urn:microsoft.com/office/officeart/2005/8/layout/lProcess2"/>
    <dgm:cxn modelId="{4779425A-8FFA-4D5C-8680-638DFD24954D}" type="presParOf" srcId="{5DD05F66-89CC-4F3E-8D77-773F90CFCB5E}" destId="{E73D31B8-531B-4F89-BE3F-D932A35402B1}" srcOrd="5" destOrd="0" presId="urn:microsoft.com/office/officeart/2005/8/layout/lProcess2"/>
    <dgm:cxn modelId="{9FBF30F1-9C53-4C66-B9FC-A9EAE2E06795}" type="presParOf" srcId="{5DD05F66-89CC-4F3E-8D77-773F90CFCB5E}" destId="{4FB72D85-068D-4EFB-83DC-9D62F19F6E6F}" srcOrd="6" destOrd="0" presId="urn:microsoft.com/office/officeart/2005/8/layout/lProcess2"/>
    <dgm:cxn modelId="{FCC4BC26-5E62-47C0-8D15-B6937AE401D3}" type="presParOf" srcId="{4FB72D85-068D-4EFB-83DC-9D62F19F6E6F}" destId="{FDB24B37-4D82-488B-AE41-035AD05C5C6A}" srcOrd="0" destOrd="0" presId="urn:microsoft.com/office/officeart/2005/8/layout/lProcess2"/>
    <dgm:cxn modelId="{1FDD1EB1-C341-400F-B4AC-0A314875B30C}" type="presParOf" srcId="{4FB72D85-068D-4EFB-83DC-9D62F19F6E6F}" destId="{F067E72F-1809-426E-9810-0536977E1154}" srcOrd="1" destOrd="0" presId="urn:microsoft.com/office/officeart/2005/8/layout/lProcess2"/>
    <dgm:cxn modelId="{FE836C36-B3C6-4FCD-AD06-78B736348ED0}" type="presParOf" srcId="{4FB72D85-068D-4EFB-83DC-9D62F19F6E6F}" destId="{4F32683A-7B1C-4CE0-AD3A-8D05B4C810F4}" srcOrd="2" destOrd="0" presId="urn:microsoft.com/office/officeart/2005/8/layout/lProcess2"/>
    <dgm:cxn modelId="{1851C57E-DE1D-4710-86A7-D462F09774BE}" type="presParOf" srcId="{4F32683A-7B1C-4CE0-AD3A-8D05B4C810F4}" destId="{80BC7272-2656-4BEE-9E22-FBE3AE70C617}" srcOrd="0" destOrd="0" presId="urn:microsoft.com/office/officeart/2005/8/layout/lProcess2"/>
    <dgm:cxn modelId="{5FF6B007-60EC-4C66-9C5D-03A6B0727740}" type="presParOf" srcId="{5DD05F66-89CC-4F3E-8D77-773F90CFCB5E}" destId="{39346539-2E58-4AE0-AD89-D3C6A4C7F350}" srcOrd="7" destOrd="0" presId="urn:microsoft.com/office/officeart/2005/8/layout/lProcess2"/>
    <dgm:cxn modelId="{2766F0F4-63EC-4320-86F8-2CE246315D14}" type="presParOf" srcId="{5DD05F66-89CC-4F3E-8D77-773F90CFCB5E}" destId="{0A528564-9C1B-4F95-A470-67F14654F1BD}" srcOrd="8" destOrd="0" presId="urn:microsoft.com/office/officeart/2005/8/layout/lProcess2"/>
    <dgm:cxn modelId="{FE6BE78D-64C9-4E68-97C1-94E6EA563728}" type="presParOf" srcId="{0A528564-9C1B-4F95-A470-67F14654F1BD}" destId="{285D5F37-6543-4E6E-8DAE-87A1680AFA13}" srcOrd="0" destOrd="0" presId="urn:microsoft.com/office/officeart/2005/8/layout/lProcess2"/>
    <dgm:cxn modelId="{13D8B145-F1FA-4D35-8D72-B4FCBA3E5747}" type="presParOf" srcId="{0A528564-9C1B-4F95-A470-67F14654F1BD}" destId="{B92C7A42-695F-4657-BD2B-2894A92DD3A5}" srcOrd="1" destOrd="0" presId="urn:microsoft.com/office/officeart/2005/8/layout/lProcess2"/>
    <dgm:cxn modelId="{6CBD840E-2509-421F-A3B8-28C3771CEF90}" type="presParOf" srcId="{0A528564-9C1B-4F95-A470-67F14654F1BD}" destId="{88027D77-8EDC-4178-8748-87671D191F72}" srcOrd="2" destOrd="0" presId="urn:microsoft.com/office/officeart/2005/8/layout/lProcess2"/>
    <dgm:cxn modelId="{6951D651-FE1D-4E0D-BF76-6E5623B4F231}" type="presParOf" srcId="{88027D77-8EDC-4178-8748-87671D191F72}" destId="{71459B87-F1C2-4064-917B-54ED74495B30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52F6D7-DC49-4C78-9B02-F3C6BA734B10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HK"/>
        </a:p>
      </dgm:t>
    </dgm:pt>
    <dgm:pt modelId="{4D611534-AD83-4B81-A860-8577BB785F9C}">
      <dgm:prSet phldrT="[Text]" custT="1"/>
      <dgm:spPr>
        <a:solidFill>
          <a:schemeClr val="accent3">
            <a:lumMod val="40000"/>
            <a:lumOff val="60000"/>
          </a:schemeClr>
        </a:solidFill>
      </dgm:spPr>
      <dgm:t>
        <a:bodyPr anchor="t"/>
        <a:lstStyle/>
        <a:p>
          <a:r>
            <a:rPr lang="en-HK" sz="14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Fashion </a:t>
          </a:r>
          <a:r>
            <a:rPr lang="en-HK" sz="14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&amp; Wearables</a:t>
          </a:r>
        </a:p>
        <a:p>
          <a:endParaRPr lang="en-HK" sz="1400" b="1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  <a:p>
          <a:endParaRPr lang="en-HK" sz="1400" b="1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51FEAEC7-CA25-437A-A8EA-FDF99954A0E7}" type="parTrans" cxnId="{CE0E04FE-5A9F-4AC7-9845-77255565E77B}">
      <dgm:prSet/>
      <dgm:spPr/>
      <dgm:t>
        <a:bodyPr/>
        <a:lstStyle/>
        <a:p>
          <a:endParaRPr lang="en-HK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10265E1B-7043-407E-A35A-BFE1A8095753}" type="sibTrans" cxnId="{CE0E04FE-5A9F-4AC7-9845-77255565E77B}">
      <dgm:prSet/>
      <dgm:spPr/>
      <dgm:t>
        <a:bodyPr/>
        <a:lstStyle/>
        <a:p>
          <a:endParaRPr lang="en-HK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C8B106B0-86F6-41FE-AB08-448E5A89E83D}">
      <dgm:prSet phldrT="[Text]" custT="1"/>
      <dgm:spPr>
        <a:solidFill>
          <a:schemeClr val="accent1">
            <a:lumMod val="20000"/>
            <a:lumOff val="80000"/>
          </a:schemeClr>
        </a:solidFill>
      </dgm:spPr>
      <dgm:t>
        <a:bodyPr anchor="t"/>
        <a:lstStyle/>
        <a:p>
          <a:r>
            <a:rPr lang="en-HK" sz="1400" b="1" dirty="0" err="1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HealthTech</a:t>
          </a:r>
          <a:endParaRPr lang="en-HK" sz="1400" b="1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EA167E56-5703-4AC0-B4F0-5E1ED0EA6D11}" type="parTrans" cxnId="{806ADDF7-B84C-4A3D-A10B-78ED9CA99C8B}">
      <dgm:prSet/>
      <dgm:spPr/>
      <dgm:t>
        <a:bodyPr/>
        <a:lstStyle/>
        <a:p>
          <a:endParaRPr lang="en-HK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149EE10B-FF4C-468F-B696-E42AEFD40D31}" type="sibTrans" cxnId="{806ADDF7-B84C-4A3D-A10B-78ED9CA99C8B}">
      <dgm:prSet/>
      <dgm:spPr/>
      <dgm:t>
        <a:bodyPr/>
        <a:lstStyle/>
        <a:p>
          <a:endParaRPr lang="en-HK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137EFFBE-9F50-443A-B274-3EC3F5E4FDBE}">
      <dgm:prSet phldrT="[Text]" custT="1"/>
      <dgm:spPr>
        <a:solidFill>
          <a:srgbClr val="C9D5CA"/>
        </a:solidFill>
      </dgm:spPr>
      <dgm:t>
        <a:bodyPr anchor="t"/>
        <a:lstStyle/>
        <a:p>
          <a:r>
            <a:rPr lang="en-HK" sz="14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Smart </a:t>
          </a:r>
          <a:r>
            <a:rPr lang="en-HK" sz="14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City </a:t>
          </a:r>
          <a:r>
            <a:rPr lang="en-HK" sz="14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&amp; </a:t>
          </a:r>
          <a:r>
            <a:rPr lang="en-HK" sz="14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Living</a:t>
          </a:r>
        </a:p>
        <a:p>
          <a:endParaRPr lang="en-HK" sz="1400" b="1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  <a:p>
          <a:endParaRPr lang="en-HK" sz="1400" b="1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16E19355-47DC-41A3-9134-0BF78978DA75}" type="parTrans" cxnId="{591DA3F9-5D28-4EC1-B356-FF68F85402B9}">
      <dgm:prSet/>
      <dgm:spPr/>
      <dgm:t>
        <a:bodyPr/>
        <a:lstStyle/>
        <a:p>
          <a:endParaRPr lang="en-HK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280C2822-C265-48A8-90CA-1C33E457D605}" type="sibTrans" cxnId="{591DA3F9-5D28-4EC1-B356-FF68F85402B9}">
      <dgm:prSet/>
      <dgm:spPr/>
      <dgm:t>
        <a:bodyPr/>
        <a:lstStyle/>
        <a:p>
          <a:endParaRPr lang="en-HK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89A8AECF-DE4F-411C-B4E0-F5B64A05B302}">
      <dgm:prSet phldrT="[Text]" custT="1"/>
      <dgm:spPr>
        <a:solidFill>
          <a:srgbClr val="F7DDAF"/>
        </a:solidFill>
      </dgm:spPr>
      <dgm:t>
        <a:bodyPr anchor="t"/>
        <a:lstStyle/>
        <a:p>
          <a:r>
            <a:rPr lang="en-HK" sz="1300" b="1" dirty="0" err="1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TravelTech</a:t>
          </a:r>
          <a:r>
            <a:rPr lang="en-HK" sz="13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&amp; Supply </a:t>
          </a:r>
          <a:r>
            <a:rPr lang="en-HK" sz="13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Chain</a:t>
          </a:r>
        </a:p>
        <a:p>
          <a:endParaRPr lang="en-HK" sz="1400" b="1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BFA43027-B403-44AD-B1E3-536BC70E6BD7}" type="parTrans" cxnId="{9E06E46A-DD5E-41F6-8699-A2AE25053936}">
      <dgm:prSet/>
      <dgm:spPr/>
      <dgm:t>
        <a:bodyPr/>
        <a:lstStyle/>
        <a:p>
          <a:endParaRPr lang="en-HK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33DA9952-ED3B-4E8F-9B00-C60730E49195}" type="sibTrans" cxnId="{9E06E46A-DD5E-41F6-8699-A2AE25053936}">
      <dgm:prSet/>
      <dgm:spPr/>
      <dgm:t>
        <a:bodyPr/>
        <a:lstStyle/>
        <a:p>
          <a:endParaRPr lang="en-HK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8610A987-C743-44DF-A21D-B4AA1B5ADE7A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 anchor="t"/>
        <a:lstStyle/>
        <a:p>
          <a:r>
            <a:rPr lang="en-HK" sz="1400" b="1" dirty="0" err="1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FinTech</a:t>
          </a:r>
          <a:endParaRPr lang="en-HK" sz="1400" b="1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  <a:p>
          <a:endParaRPr lang="en-HK" sz="1400" b="1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  <a:p>
          <a:endParaRPr lang="en-HK" sz="1400" b="1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45BD0D3E-3FEC-494A-909E-E0D3AD378FAB}" type="parTrans" cxnId="{1AAD41A5-777B-4121-934A-E81E42129751}">
      <dgm:prSet/>
      <dgm:spPr/>
      <dgm:t>
        <a:bodyPr/>
        <a:lstStyle/>
        <a:p>
          <a:endParaRPr lang="en-HK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B6002F90-B3B4-479C-A1BC-F298FF159906}" type="sibTrans" cxnId="{1AAD41A5-777B-4121-934A-E81E42129751}">
      <dgm:prSet/>
      <dgm:spPr/>
      <dgm:t>
        <a:bodyPr/>
        <a:lstStyle/>
        <a:p>
          <a:endParaRPr lang="en-HK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gm:t>
    </dgm:pt>
    <dgm:pt modelId="{5DD05F66-89CC-4F3E-8D77-773F90CFCB5E}" type="pres">
      <dgm:prSet presAssocID="{CB52F6D7-DC49-4C78-9B02-F3C6BA734B1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820084-0B7A-458F-993E-2FC8B004831E}" type="pres">
      <dgm:prSet presAssocID="{4D611534-AD83-4B81-A860-8577BB785F9C}" presName="compNode" presStyleCnt="0"/>
      <dgm:spPr/>
    </dgm:pt>
    <dgm:pt modelId="{7F74FAE2-D691-4EC9-AB1F-202FFA87020E}" type="pres">
      <dgm:prSet presAssocID="{4D611534-AD83-4B81-A860-8577BB785F9C}" presName="aNode" presStyleLbl="bgShp" presStyleIdx="0" presStyleCnt="5"/>
      <dgm:spPr/>
      <dgm:t>
        <a:bodyPr/>
        <a:lstStyle/>
        <a:p>
          <a:endParaRPr lang="en-US"/>
        </a:p>
      </dgm:t>
    </dgm:pt>
    <dgm:pt modelId="{E126965A-0B41-46CE-A1FC-1D0578F02421}" type="pres">
      <dgm:prSet presAssocID="{4D611534-AD83-4B81-A860-8577BB785F9C}" presName="textNode" presStyleLbl="bgShp" presStyleIdx="0" presStyleCnt="5"/>
      <dgm:spPr/>
      <dgm:t>
        <a:bodyPr/>
        <a:lstStyle/>
        <a:p>
          <a:endParaRPr lang="en-US"/>
        </a:p>
      </dgm:t>
    </dgm:pt>
    <dgm:pt modelId="{E580027C-F6D1-48A0-B57B-804C68EE3958}" type="pres">
      <dgm:prSet presAssocID="{4D611534-AD83-4B81-A860-8577BB785F9C}" presName="compChildNode" presStyleCnt="0"/>
      <dgm:spPr/>
    </dgm:pt>
    <dgm:pt modelId="{AD32E78A-FF93-4413-9DF7-4388632A69F6}" type="pres">
      <dgm:prSet presAssocID="{4D611534-AD83-4B81-A860-8577BB785F9C}" presName="theInnerList" presStyleCnt="0"/>
      <dgm:spPr/>
    </dgm:pt>
    <dgm:pt modelId="{56A180CD-9CF3-4116-A097-5ED237EB76C4}" type="pres">
      <dgm:prSet presAssocID="{4D611534-AD83-4B81-A860-8577BB785F9C}" presName="aSpace" presStyleCnt="0"/>
      <dgm:spPr/>
    </dgm:pt>
    <dgm:pt modelId="{37B959C8-2698-469E-ADCE-EB81F984B4A6}" type="pres">
      <dgm:prSet presAssocID="{C8B106B0-86F6-41FE-AB08-448E5A89E83D}" presName="compNode" presStyleCnt="0"/>
      <dgm:spPr/>
    </dgm:pt>
    <dgm:pt modelId="{21997B9B-27DB-425B-A905-BE5F5F4C8C5C}" type="pres">
      <dgm:prSet presAssocID="{C8B106B0-86F6-41FE-AB08-448E5A89E83D}" presName="aNode" presStyleLbl="bgShp" presStyleIdx="1" presStyleCnt="5"/>
      <dgm:spPr/>
      <dgm:t>
        <a:bodyPr/>
        <a:lstStyle/>
        <a:p>
          <a:endParaRPr lang="en-US"/>
        </a:p>
      </dgm:t>
    </dgm:pt>
    <dgm:pt modelId="{45E220FC-6B54-4005-9433-6A2415C3DCE4}" type="pres">
      <dgm:prSet presAssocID="{C8B106B0-86F6-41FE-AB08-448E5A89E83D}" presName="textNode" presStyleLbl="bgShp" presStyleIdx="1" presStyleCnt="5"/>
      <dgm:spPr/>
      <dgm:t>
        <a:bodyPr/>
        <a:lstStyle/>
        <a:p>
          <a:endParaRPr lang="en-US"/>
        </a:p>
      </dgm:t>
    </dgm:pt>
    <dgm:pt modelId="{365CE228-0496-41CE-8EEB-77CAADF0C745}" type="pres">
      <dgm:prSet presAssocID="{C8B106B0-86F6-41FE-AB08-448E5A89E83D}" presName="compChildNode" presStyleCnt="0"/>
      <dgm:spPr/>
    </dgm:pt>
    <dgm:pt modelId="{7EF9E432-6381-4300-8502-71BDD2552CCB}" type="pres">
      <dgm:prSet presAssocID="{C8B106B0-86F6-41FE-AB08-448E5A89E83D}" presName="theInnerList" presStyleCnt="0"/>
      <dgm:spPr/>
    </dgm:pt>
    <dgm:pt modelId="{239442AD-8887-4631-9C76-0C7075046C16}" type="pres">
      <dgm:prSet presAssocID="{C8B106B0-86F6-41FE-AB08-448E5A89E83D}" presName="aSpace" presStyleCnt="0"/>
      <dgm:spPr/>
    </dgm:pt>
    <dgm:pt modelId="{AD4F5B36-7A6E-4850-8A01-B758FAB5C92C}" type="pres">
      <dgm:prSet presAssocID="{137EFFBE-9F50-443A-B274-3EC3F5E4FDBE}" presName="compNode" presStyleCnt="0"/>
      <dgm:spPr/>
    </dgm:pt>
    <dgm:pt modelId="{9AFF9C19-99C3-4207-9F72-B1F457A77A30}" type="pres">
      <dgm:prSet presAssocID="{137EFFBE-9F50-443A-B274-3EC3F5E4FDBE}" presName="aNode" presStyleLbl="bgShp" presStyleIdx="2" presStyleCnt="5" custLinFactNeighborX="-579" custLinFactNeighborY="-202"/>
      <dgm:spPr/>
      <dgm:t>
        <a:bodyPr/>
        <a:lstStyle/>
        <a:p>
          <a:endParaRPr lang="en-US"/>
        </a:p>
      </dgm:t>
    </dgm:pt>
    <dgm:pt modelId="{E7A9B952-26F3-4208-BA90-0F510D2890B0}" type="pres">
      <dgm:prSet presAssocID="{137EFFBE-9F50-443A-B274-3EC3F5E4FDBE}" presName="textNode" presStyleLbl="bgShp" presStyleIdx="2" presStyleCnt="5"/>
      <dgm:spPr/>
      <dgm:t>
        <a:bodyPr/>
        <a:lstStyle/>
        <a:p>
          <a:endParaRPr lang="en-US"/>
        </a:p>
      </dgm:t>
    </dgm:pt>
    <dgm:pt modelId="{96142FB3-4BE9-4AFD-8F80-6E983AAC460F}" type="pres">
      <dgm:prSet presAssocID="{137EFFBE-9F50-443A-B274-3EC3F5E4FDBE}" presName="compChildNode" presStyleCnt="0"/>
      <dgm:spPr/>
    </dgm:pt>
    <dgm:pt modelId="{80830C87-5495-48BF-B23E-7CFF4CB219C4}" type="pres">
      <dgm:prSet presAssocID="{137EFFBE-9F50-443A-B274-3EC3F5E4FDBE}" presName="theInnerList" presStyleCnt="0"/>
      <dgm:spPr/>
    </dgm:pt>
    <dgm:pt modelId="{E73D31B8-531B-4F89-BE3F-D932A35402B1}" type="pres">
      <dgm:prSet presAssocID="{137EFFBE-9F50-443A-B274-3EC3F5E4FDBE}" presName="aSpace" presStyleCnt="0"/>
      <dgm:spPr/>
    </dgm:pt>
    <dgm:pt modelId="{4FB72D85-068D-4EFB-83DC-9D62F19F6E6F}" type="pres">
      <dgm:prSet presAssocID="{89A8AECF-DE4F-411C-B4E0-F5B64A05B302}" presName="compNode" presStyleCnt="0"/>
      <dgm:spPr/>
    </dgm:pt>
    <dgm:pt modelId="{FDB24B37-4D82-488B-AE41-035AD05C5C6A}" type="pres">
      <dgm:prSet presAssocID="{89A8AECF-DE4F-411C-B4E0-F5B64A05B302}" presName="aNode" presStyleLbl="bgShp" presStyleIdx="3" presStyleCnt="5"/>
      <dgm:spPr/>
      <dgm:t>
        <a:bodyPr/>
        <a:lstStyle/>
        <a:p>
          <a:endParaRPr lang="en-US"/>
        </a:p>
      </dgm:t>
    </dgm:pt>
    <dgm:pt modelId="{F067E72F-1809-426E-9810-0536977E1154}" type="pres">
      <dgm:prSet presAssocID="{89A8AECF-DE4F-411C-B4E0-F5B64A05B302}" presName="textNode" presStyleLbl="bgShp" presStyleIdx="3" presStyleCnt="5"/>
      <dgm:spPr/>
      <dgm:t>
        <a:bodyPr/>
        <a:lstStyle/>
        <a:p>
          <a:endParaRPr lang="en-US"/>
        </a:p>
      </dgm:t>
    </dgm:pt>
    <dgm:pt modelId="{4F32683A-7B1C-4CE0-AD3A-8D05B4C810F4}" type="pres">
      <dgm:prSet presAssocID="{89A8AECF-DE4F-411C-B4E0-F5B64A05B302}" presName="compChildNode" presStyleCnt="0"/>
      <dgm:spPr/>
    </dgm:pt>
    <dgm:pt modelId="{80BC7272-2656-4BEE-9E22-FBE3AE70C617}" type="pres">
      <dgm:prSet presAssocID="{89A8AECF-DE4F-411C-B4E0-F5B64A05B302}" presName="theInnerList" presStyleCnt="0"/>
      <dgm:spPr/>
    </dgm:pt>
    <dgm:pt modelId="{9FF916B0-AAB4-4C85-B019-097C4CB822B9}" type="pres">
      <dgm:prSet presAssocID="{89A8AECF-DE4F-411C-B4E0-F5B64A05B302}" presName="aSpace" presStyleCnt="0"/>
      <dgm:spPr/>
    </dgm:pt>
    <dgm:pt modelId="{FDC66BE9-B562-49B4-BA6B-8C09D5C5E880}" type="pres">
      <dgm:prSet presAssocID="{8610A987-C743-44DF-A21D-B4AA1B5ADE7A}" presName="compNode" presStyleCnt="0"/>
      <dgm:spPr/>
    </dgm:pt>
    <dgm:pt modelId="{9C27C753-B6D4-4E02-999D-EB11253FEFE7}" type="pres">
      <dgm:prSet presAssocID="{8610A987-C743-44DF-A21D-B4AA1B5ADE7A}" presName="aNode" presStyleLbl="bgShp" presStyleIdx="4" presStyleCnt="5"/>
      <dgm:spPr/>
      <dgm:t>
        <a:bodyPr/>
        <a:lstStyle/>
        <a:p>
          <a:endParaRPr lang="en-US"/>
        </a:p>
      </dgm:t>
    </dgm:pt>
    <dgm:pt modelId="{35C58705-EC83-4E2C-A290-377C85840040}" type="pres">
      <dgm:prSet presAssocID="{8610A987-C743-44DF-A21D-B4AA1B5ADE7A}" presName="textNode" presStyleLbl="bgShp" presStyleIdx="4" presStyleCnt="5"/>
      <dgm:spPr/>
      <dgm:t>
        <a:bodyPr/>
        <a:lstStyle/>
        <a:p>
          <a:endParaRPr lang="en-US"/>
        </a:p>
      </dgm:t>
    </dgm:pt>
    <dgm:pt modelId="{01632580-86DF-4549-9916-7B581E333236}" type="pres">
      <dgm:prSet presAssocID="{8610A987-C743-44DF-A21D-B4AA1B5ADE7A}" presName="compChildNode" presStyleCnt="0"/>
      <dgm:spPr/>
    </dgm:pt>
    <dgm:pt modelId="{1E246AD0-1E54-40D9-8B22-B343CA816778}" type="pres">
      <dgm:prSet presAssocID="{8610A987-C743-44DF-A21D-B4AA1B5ADE7A}" presName="theInnerList" presStyleCnt="0"/>
      <dgm:spPr/>
    </dgm:pt>
  </dgm:ptLst>
  <dgm:cxnLst>
    <dgm:cxn modelId="{79E503B4-4430-423F-AF83-802D051AC82D}" type="presOf" srcId="{C8B106B0-86F6-41FE-AB08-448E5A89E83D}" destId="{45E220FC-6B54-4005-9433-6A2415C3DCE4}" srcOrd="1" destOrd="0" presId="urn:microsoft.com/office/officeart/2005/8/layout/lProcess2"/>
    <dgm:cxn modelId="{591DA3F9-5D28-4EC1-B356-FF68F85402B9}" srcId="{CB52F6D7-DC49-4C78-9B02-F3C6BA734B10}" destId="{137EFFBE-9F50-443A-B274-3EC3F5E4FDBE}" srcOrd="2" destOrd="0" parTransId="{16E19355-47DC-41A3-9134-0BF78978DA75}" sibTransId="{280C2822-C265-48A8-90CA-1C33E457D605}"/>
    <dgm:cxn modelId="{23549EC4-A369-42DE-8D33-51AEC0764DD1}" type="presOf" srcId="{89A8AECF-DE4F-411C-B4E0-F5B64A05B302}" destId="{F067E72F-1809-426E-9810-0536977E1154}" srcOrd="1" destOrd="0" presId="urn:microsoft.com/office/officeart/2005/8/layout/lProcess2"/>
    <dgm:cxn modelId="{25C9DA8E-1710-451D-AEA0-4F715DABD8CA}" type="presOf" srcId="{137EFFBE-9F50-443A-B274-3EC3F5E4FDBE}" destId="{9AFF9C19-99C3-4207-9F72-B1F457A77A30}" srcOrd="0" destOrd="0" presId="urn:microsoft.com/office/officeart/2005/8/layout/lProcess2"/>
    <dgm:cxn modelId="{A95EDE21-4F82-4E55-AD07-3D52B51A4E90}" type="presOf" srcId="{89A8AECF-DE4F-411C-B4E0-F5B64A05B302}" destId="{FDB24B37-4D82-488B-AE41-035AD05C5C6A}" srcOrd="0" destOrd="0" presId="urn:microsoft.com/office/officeart/2005/8/layout/lProcess2"/>
    <dgm:cxn modelId="{6F64AB4E-AE64-4889-BE69-A58EC66B88A9}" type="presOf" srcId="{137EFFBE-9F50-443A-B274-3EC3F5E4FDBE}" destId="{E7A9B952-26F3-4208-BA90-0F510D2890B0}" srcOrd="1" destOrd="0" presId="urn:microsoft.com/office/officeart/2005/8/layout/lProcess2"/>
    <dgm:cxn modelId="{CCE9BE61-7300-4DC9-994E-BBB5BFA2331F}" type="presOf" srcId="{4D611534-AD83-4B81-A860-8577BB785F9C}" destId="{7F74FAE2-D691-4EC9-AB1F-202FFA87020E}" srcOrd="0" destOrd="0" presId="urn:microsoft.com/office/officeart/2005/8/layout/lProcess2"/>
    <dgm:cxn modelId="{9E06E46A-DD5E-41F6-8699-A2AE25053936}" srcId="{CB52F6D7-DC49-4C78-9B02-F3C6BA734B10}" destId="{89A8AECF-DE4F-411C-B4E0-F5B64A05B302}" srcOrd="3" destOrd="0" parTransId="{BFA43027-B403-44AD-B1E3-536BC70E6BD7}" sibTransId="{33DA9952-ED3B-4E8F-9B00-C60730E49195}"/>
    <dgm:cxn modelId="{CE0E04FE-5A9F-4AC7-9845-77255565E77B}" srcId="{CB52F6D7-DC49-4C78-9B02-F3C6BA734B10}" destId="{4D611534-AD83-4B81-A860-8577BB785F9C}" srcOrd="0" destOrd="0" parTransId="{51FEAEC7-CA25-437A-A8EA-FDF99954A0E7}" sibTransId="{10265E1B-7043-407E-A35A-BFE1A8095753}"/>
    <dgm:cxn modelId="{1AAD41A5-777B-4121-934A-E81E42129751}" srcId="{CB52F6D7-DC49-4C78-9B02-F3C6BA734B10}" destId="{8610A987-C743-44DF-A21D-B4AA1B5ADE7A}" srcOrd="4" destOrd="0" parTransId="{45BD0D3E-3FEC-494A-909E-E0D3AD378FAB}" sibTransId="{B6002F90-B3B4-479C-A1BC-F298FF159906}"/>
    <dgm:cxn modelId="{9BEE2CED-35D7-4811-ABAB-8E0C6071977E}" type="presOf" srcId="{4D611534-AD83-4B81-A860-8577BB785F9C}" destId="{E126965A-0B41-46CE-A1FC-1D0578F02421}" srcOrd="1" destOrd="0" presId="urn:microsoft.com/office/officeart/2005/8/layout/lProcess2"/>
    <dgm:cxn modelId="{097AC212-84B0-4ED6-A03F-4FF711C7EFCC}" type="presOf" srcId="{CB52F6D7-DC49-4C78-9B02-F3C6BA734B10}" destId="{5DD05F66-89CC-4F3E-8D77-773F90CFCB5E}" srcOrd="0" destOrd="0" presId="urn:microsoft.com/office/officeart/2005/8/layout/lProcess2"/>
    <dgm:cxn modelId="{2DE791BA-29EA-4CDD-B062-254C53FD20ED}" type="presOf" srcId="{8610A987-C743-44DF-A21D-B4AA1B5ADE7A}" destId="{9C27C753-B6D4-4E02-999D-EB11253FEFE7}" srcOrd="0" destOrd="0" presId="urn:microsoft.com/office/officeart/2005/8/layout/lProcess2"/>
    <dgm:cxn modelId="{BBCDB84F-F792-490B-ADAC-48F255FA7C81}" type="presOf" srcId="{8610A987-C743-44DF-A21D-B4AA1B5ADE7A}" destId="{35C58705-EC83-4E2C-A290-377C85840040}" srcOrd="1" destOrd="0" presId="urn:microsoft.com/office/officeart/2005/8/layout/lProcess2"/>
    <dgm:cxn modelId="{806ADDF7-B84C-4A3D-A10B-78ED9CA99C8B}" srcId="{CB52F6D7-DC49-4C78-9B02-F3C6BA734B10}" destId="{C8B106B0-86F6-41FE-AB08-448E5A89E83D}" srcOrd="1" destOrd="0" parTransId="{EA167E56-5703-4AC0-B4F0-5E1ED0EA6D11}" sibTransId="{149EE10B-FF4C-468F-B696-E42AEFD40D31}"/>
    <dgm:cxn modelId="{33366460-A982-4C96-B7E6-DB7BA5945BAD}" type="presOf" srcId="{C8B106B0-86F6-41FE-AB08-448E5A89E83D}" destId="{21997B9B-27DB-425B-A905-BE5F5F4C8C5C}" srcOrd="0" destOrd="0" presId="urn:microsoft.com/office/officeart/2005/8/layout/lProcess2"/>
    <dgm:cxn modelId="{CEEE66C3-970C-4606-8A43-D5DC9EEF3D7F}" type="presParOf" srcId="{5DD05F66-89CC-4F3E-8D77-773F90CFCB5E}" destId="{DC820084-0B7A-458F-993E-2FC8B004831E}" srcOrd="0" destOrd="0" presId="urn:microsoft.com/office/officeart/2005/8/layout/lProcess2"/>
    <dgm:cxn modelId="{02C0597F-E3AC-458A-BEE9-FB6AC0FBF778}" type="presParOf" srcId="{DC820084-0B7A-458F-993E-2FC8B004831E}" destId="{7F74FAE2-D691-4EC9-AB1F-202FFA87020E}" srcOrd="0" destOrd="0" presId="urn:microsoft.com/office/officeart/2005/8/layout/lProcess2"/>
    <dgm:cxn modelId="{E3FA20C8-8F1B-497A-AA9F-542C87F63259}" type="presParOf" srcId="{DC820084-0B7A-458F-993E-2FC8B004831E}" destId="{E126965A-0B41-46CE-A1FC-1D0578F02421}" srcOrd="1" destOrd="0" presId="urn:microsoft.com/office/officeart/2005/8/layout/lProcess2"/>
    <dgm:cxn modelId="{280FCE3F-FB46-438D-B0C6-270DE569C988}" type="presParOf" srcId="{DC820084-0B7A-458F-993E-2FC8B004831E}" destId="{E580027C-F6D1-48A0-B57B-804C68EE3958}" srcOrd="2" destOrd="0" presId="urn:microsoft.com/office/officeart/2005/8/layout/lProcess2"/>
    <dgm:cxn modelId="{9C92976C-E397-4088-B2D5-65A333800E3A}" type="presParOf" srcId="{E580027C-F6D1-48A0-B57B-804C68EE3958}" destId="{AD32E78A-FF93-4413-9DF7-4388632A69F6}" srcOrd="0" destOrd="0" presId="urn:microsoft.com/office/officeart/2005/8/layout/lProcess2"/>
    <dgm:cxn modelId="{C345C213-761D-464F-86C9-311028073DCA}" type="presParOf" srcId="{5DD05F66-89CC-4F3E-8D77-773F90CFCB5E}" destId="{56A180CD-9CF3-4116-A097-5ED237EB76C4}" srcOrd="1" destOrd="0" presId="urn:microsoft.com/office/officeart/2005/8/layout/lProcess2"/>
    <dgm:cxn modelId="{2D4AC3AF-7905-4CA6-AD1A-860572E58F7F}" type="presParOf" srcId="{5DD05F66-89CC-4F3E-8D77-773F90CFCB5E}" destId="{37B959C8-2698-469E-ADCE-EB81F984B4A6}" srcOrd="2" destOrd="0" presId="urn:microsoft.com/office/officeart/2005/8/layout/lProcess2"/>
    <dgm:cxn modelId="{D5FEB214-CFC8-47A4-BD5C-7D4A5458CB4D}" type="presParOf" srcId="{37B959C8-2698-469E-ADCE-EB81F984B4A6}" destId="{21997B9B-27DB-425B-A905-BE5F5F4C8C5C}" srcOrd="0" destOrd="0" presId="urn:microsoft.com/office/officeart/2005/8/layout/lProcess2"/>
    <dgm:cxn modelId="{C3A9DFA3-1FA5-4A67-9986-C4C602CDE639}" type="presParOf" srcId="{37B959C8-2698-469E-ADCE-EB81F984B4A6}" destId="{45E220FC-6B54-4005-9433-6A2415C3DCE4}" srcOrd="1" destOrd="0" presId="urn:microsoft.com/office/officeart/2005/8/layout/lProcess2"/>
    <dgm:cxn modelId="{766647C1-94CF-48FB-B2AE-A5FD266D9367}" type="presParOf" srcId="{37B959C8-2698-469E-ADCE-EB81F984B4A6}" destId="{365CE228-0496-41CE-8EEB-77CAADF0C745}" srcOrd="2" destOrd="0" presId="urn:microsoft.com/office/officeart/2005/8/layout/lProcess2"/>
    <dgm:cxn modelId="{96C0F0C9-AAF3-4F51-AA86-195F359ED913}" type="presParOf" srcId="{365CE228-0496-41CE-8EEB-77CAADF0C745}" destId="{7EF9E432-6381-4300-8502-71BDD2552CCB}" srcOrd="0" destOrd="0" presId="urn:microsoft.com/office/officeart/2005/8/layout/lProcess2"/>
    <dgm:cxn modelId="{7EF44EDD-F253-4651-81DB-883F551735D5}" type="presParOf" srcId="{5DD05F66-89CC-4F3E-8D77-773F90CFCB5E}" destId="{239442AD-8887-4631-9C76-0C7075046C16}" srcOrd="3" destOrd="0" presId="urn:microsoft.com/office/officeart/2005/8/layout/lProcess2"/>
    <dgm:cxn modelId="{67D4D6CF-A438-4BBE-9B32-17947D1C20A1}" type="presParOf" srcId="{5DD05F66-89CC-4F3E-8D77-773F90CFCB5E}" destId="{AD4F5B36-7A6E-4850-8A01-B758FAB5C92C}" srcOrd="4" destOrd="0" presId="urn:microsoft.com/office/officeart/2005/8/layout/lProcess2"/>
    <dgm:cxn modelId="{6A89B212-25DE-4D6F-8627-B0FA0A7DF30B}" type="presParOf" srcId="{AD4F5B36-7A6E-4850-8A01-B758FAB5C92C}" destId="{9AFF9C19-99C3-4207-9F72-B1F457A77A30}" srcOrd="0" destOrd="0" presId="urn:microsoft.com/office/officeart/2005/8/layout/lProcess2"/>
    <dgm:cxn modelId="{5247AD8B-DE55-4F6E-88B1-F8A4BB34D13A}" type="presParOf" srcId="{AD4F5B36-7A6E-4850-8A01-B758FAB5C92C}" destId="{E7A9B952-26F3-4208-BA90-0F510D2890B0}" srcOrd="1" destOrd="0" presId="urn:microsoft.com/office/officeart/2005/8/layout/lProcess2"/>
    <dgm:cxn modelId="{7EAE3C96-2050-4CC2-93A5-A0913DBF497F}" type="presParOf" srcId="{AD4F5B36-7A6E-4850-8A01-B758FAB5C92C}" destId="{96142FB3-4BE9-4AFD-8F80-6E983AAC460F}" srcOrd="2" destOrd="0" presId="urn:microsoft.com/office/officeart/2005/8/layout/lProcess2"/>
    <dgm:cxn modelId="{4684DA04-9059-4D64-B46D-D3D48DD9D4C9}" type="presParOf" srcId="{96142FB3-4BE9-4AFD-8F80-6E983AAC460F}" destId="{80830C87-5495-48BF-B23E-7CFF4CB219C4}" srcOrd="0" destOrd="0" presId="urn:microsoft.com/office/officeart/2005/8/layout/lProcess2"/>
    <dgm:cxn modelId="{4779425A-8FFA-4D5C-8680-638DFD24954D}" type="presParOf" srcId="{5DD05F66-89CC-4F3E-8D77-773F90CFCB5E}" destId="{E73D31B8-531B-4F89-BE3F-D932A35402B1}" srcOrd="5" destOrd="0" presId="urn:microsoft.com/office/officeart/2005/8/layout/lProcess2"/>
    <dgm:cxn modelId="{9FBF30F1-9C53-4C66-B9FC-A9EAE2E06795}" type="presParOf" srcId="{5DD05F66-89CC-4F3E-8D77-773F90CFCB5E}" destId="{4FB72D85-068D-4EFB-83DC-9D62F19F6E6F}" srcOrd="6" destOrd="0" presId="urn:microsoft.com/office/officeart/2005/8/layout/lProcess2"/>
    <dgm:cxn modelId="{FCC4BC26-5E62-47C0-8D15-B6937AE401D3}" type="presParOf" srcId="{4FB72D85-068D-4EFB-83DC-9D62F19F6E6F}" destId="{FDB24B37-4D82-488B-AE41-035AD05C5C6A}" srcOrd="0" destOrd="0" presId="urn:microsoft.com/office/officeart/2005/8/layout/lProcess2"/>
    <dgm:cxn modelId="{1FDD1EB1-C341-400F-B4AC-0A314875B30C}" type="presParOf" srcId="{4FB72D85-068D-4EFB-83DC-9D62F19F6E6F}" destId="{F067E72F-1809-426E-9810-0536977E1154}" srcOrd="1" destOrd="0" presId="urn:microsoft.com/office/officeart/2005/8/layout/lProcess2"/>
    <dgm:cxn modelId="{FE836C36-B3C6-4FCD-AD06-78B736348ED0}" type="presParOf" srcId="{4FB72D85-068D-4EFB-83DC-9D62F19F6E6F}" destId="{4F32683A-7B1C-4CE0-AD3A-8D05B4C810F4}" srcOrd="2" destOrd="0" presId="urn:microsoft.com/office/officeart/2005/8/layout/lProcess2"/>
    <dgm:cxn modelId="{1851C57E-DE1D-4710-86A7-D462F09774BE}" type="presParOf" srcId="{4F32683A-7B1C-4CE0-AD3A-8D05B4C810F4}" destId="{80BC7272-2656-4BEE-9E22-FBE3AE70C617}" srcOrd="0" destOrd="0" presId="urn:microsoft.com/office/officeart/2005/8/layout/lProcess2"/>
    <dgm:cxn modelId="{9657176A-CDBD-4F2F-BB66-EEA078F81766}" type="presParOf" srcId="{5DD05F66-89CC-4F3E-8D77-773F90CFCB5E}" destId="{9FF916B0-AAB4-4C85-B019-097C4CB822B9}" srcOrd="7" destOrd="0" presId="urn:microsoft.com/office/officeart/2005/8/layout/lProcess2"/>
    <dgm:cxn modelId="{9822A5A3-665C-4873-A1C7-DE025C1A6913}" type="presParOf" srcId="{5DD05F66-89CC-4F3E-8D77-773F90CFCB5E}" destId="{FDC66BE9-B562-49B4-BA6B-8C09D5C5E880}" srcOrd="8" destOrd="0" presId="urn:microsoft.com/office/officeart/2005/8/layout/lProcess2"/>
    <dgm:cxn modelId="{97B08C84-C6E5-4EBA-80E0-7881A175F7D7}" type="presParOf" srcId="{FDC66BE9-B562-49B4-BA6B-8C09D5C5E880}" destId="{9C27C753-B6D4-4E02-999D-EB11253FEFE7}" srcOrd="0" destOrd="0" presId="urn:microsoft.com/office/officeart/2005/8/layout/lProcess2"/>
    <dgm:cxn modelId="{3EE0E408-7BCB-4983-8F93-51403F074D2D}" type="presParOf" srcId="{FDC66BE9-B562-49B4-BA6B-8C09D5C5E880}" destId="{35C58705-EC83-4E2C-A290-377C85840040}" srcOrd="1" destOrd="0" presId="urn:microsoft.com/office/officeart/2005/8/layout/lProcess2"/>
    <dgm:cxn modelId="{D66656AE-4DEB-4C7C-9BC4-0ACD001EE6CF}" type="presParOf" srcId="{FDC66BE9-B562-49B4-BA6B-8C09D5C5E880}" destId="{01632580-86DF-4549-9916-7B581E333236}" srcOrd="2" destOrd="0" presId="urn:microsoft.com/office/officeart/2005/8/layout/lProcess2"/>
    <dgm:cxn modelId="{8C9F78F6-915D-4957-B2AC-67398C668C19}" type="presParOf" srcId="{01632580-86DF-4549-9916-7B581E333236}" destId="{1E246AD0-1E54-40D9-8B22-B343CA816778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8FF77B-C1C8-4FD3-AA43-C4AC5E0A3DC5}">
      <dsp:nvSpPr>
        <dsp:cNvPr id="0" name=""/>
        <dsp:cNvSpPr/>
      </dsp:nvSpPr>
      <dsp:spPr>
        <a:xfrm>
          <a:off x="1" y="0"/>
          <a:ext cx="6483704" cy="108326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2D94B9-5A1F-4351-94A9-9B6ACE25653A}">
      <dsp:nvSpPr>
        <dsp:cNvPr id="0" name=""/>
        <dsp:cNvSpPr/>
      </dsp:nvSpPr>
      <dsp:spPr>
        <a:xfrm>
          <a:off x="0" y="298363"/>
          <a:ext cx="1974131" cy="497612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err="1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PolyU</a:t>
          </a:r>
          <a:r>
            <a:rPr lang="en-US" sz="1300" b="1" kern="12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r>
            <a:rPr lang="en-US" sz="1300" b="1" kern="1200" dirty="0" smtClean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Research Technologies </a:t>
          </a:r>
          <a:endParaRPr lang="en-US" sz="1300" b="1" kern="1200" dirty="0">
            <a:solidFill>
              <a:schemeClr val="bg1"/>
            </a:solidFill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24291" y="322654"/>
        <a:ext cx="1925549" cy="449030"/>
      </dsp:txXfrm>
    </dsp:sp>
    <dsp:sp modelId="{47D7A90D-5039-4697-95D3-D5301EB76483}">
      <dsp:nvSpPr>
        <dsp:cNvPr id="0" name=""/>
        <dsp:cNvSpPr/>
      </dsp:nvSpPr>
      <dsp:spPr>
        <a:xfrm>
          <a:off x="2113295" y="292903"/>
          <a:ext cx="1956106" cy="501199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Entrepreneurship</a:t>
          </a:r>
          <a:endParaRPr lang="en-US" sz="1300" b="1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2137762" y="317370"/>
        <a:ext cx="1907172" cy="452265"/>
      </dsp:txXfrm>
    </dsp:sp>
    <dsp:sp modelId="{CBCA43AA-6CEC-4552-BA22-8B03B25F9308}">
      <dsp:nvSpPr>
        <dsp:cNvPr id="0" name=""/>
        <dsp:cNvSpPr/>
      </dsp:nvSpPr>
      <dsp:spPr>
        <a:xfrm>
          <a:off x="4208191" y="296850"/>
          <a:ext cx="1928194" cy="501191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Technology Applications</a:t>
          </a:r>
          <a:endParaRPr lang="en-US" sz="1300" b="1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4232657" y="321316"/>
        <a:ext cx="1879262" cy="4522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74FAE2-D691-4EC9-AB1F-202FFA87020E}">
      <dsp:nvSpPr>
        <dsp:cNvPr id="0" name=""/>
        <dsp:cNvSpPr/>
      </dsp:nvSpPr>
      <dsp:spPr>
        <a:xfrm>
          <a:off x="0" y="0"/>
          <a:ext cx="1024968" cy="2599393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1400" b="1" kern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Fashion &amp; Wearables</a:t>
          </a:r>
        </a:p>
      </dsp:txBody>
      <dsp:txXfrm>
        <a:off x="0" y="0"/>
        <a:ext cx="1024968" cy="779817"/>
      </dsp:txXfrm>
    </dsp:sp>
    <dsp:sp modelId="{21997B9B-27DB-425B-A905-BE5F5F4C8C5C}">
      <dsp:nvSpPr>
        <dsp:cNvPr id="0" name=""/>
        <dsp:cNvSpPr/>
      </dsp:nvSpPr>
      <dsp:spPr>
        <a:xfrm>
          <a:off x="1104762" y="0"/>
          <a:ext cx="1024968" cy="259939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1300" b="1" kern="1200" dirty="0" err="1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HealthTech</a:t>
          </a:r>
          <a:r>
            <a:rPr lang="en-HK" sz="1300" b="1" kern="1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</a:t>
          </a:r>
          <a:endParaRPr lang="en-HK" sz="1300" b="1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1104762" y="0"/>
        <a:ext cx="1024968" cy="779817"/>
      </dsp:txXfrm>
    </dsp:sp>
    <dsp:sp modelId="{9AFF9C19-99C3-4207-9F72-B1F457A77A30}">
      <dsp:nvSpPr>
        <dsp:cNvPr id="0" name=""/>
        <dsp:cNvSpPr/>
      </dsp:nvSpPr>
      <dsp:spPr>
        <a:xfrm>
          <a:off x="2206603" y="0"/>
          <a:ext cx="1024968" cy="2599393"/>
        </a:xfrm>
        <a:prstGeom prst="roundRect">
          <a:avLst>
            <a:gd name="adj" fmla="val 10000"/>
          </a:avLst>
        </a:prstGeom>
        <a:solidFill>
          <a:srgbClr val="C9D5C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1400" b="1" kern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Smart City &amp; Living</a:t>
          </a:r>
        </a:p>
      </dsp:txBody>
      <dsp:txXfrm>
        <a:off x="2206603" y="0"/>
        <a:ext cx="1024968" cy="779817"/>
      </dsp:txXfrm>
    </dsp:sp>
    <dsp:sp modelId="{FDB24B37-4D82-488B-AE41-035AD05C5C6A}">
      <dsp:nvSpPr>
        <dsp:cNvPr id="0" name=""/>
        <dsp:cNvSpPr/>
      </dsp:nvSpPr>
      <dsp:spPr>
        <a:xfrm>
          <a:off x="3308444" y="0"/>
          <a:ext cx="1024968" cy="2599393"/>
        </a:xfrm>
        <a:prstGeom prst="roundRect">
          <a:avLst>
            <a:gd name="adj" fmla="val 10000"/>
          </a:avLst>
        </a:prstGeom>
        <a:solidFill>
          <a:srgbClr val="F7DDA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1300" b="1" kern="1200" dirty="0" err="1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TravelTech</a:t>
          </a:r>
          <a:r>
            <a:rPr lang="en-HK" sz="1300" b="1" kern="1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&amp; Supply </a:t>
          </a:r>
          <a:r>
            <a:rPr lang="en-HK" sz="1300" b="1" kern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Chain</a:t>
          </a:r>
        </a:p>
      </dsp:txBody>
      <dsp:txXfrm>
        <a:off x="3308444" y="0"/>
        <a:ext cx="1024968" cy="779817"/>
      </dsp:txXfrm>
    </dsp:sp>
    <dsp:sp modelId="{285D5F37-6543-4E6E-8DAE-87A1680AFA13}">
      <dsp:nvSpPr>
        <dsp:cNvPr id="0" name=""/>
        <dsp:cNvSpPr/>
      </dsp:nvSpPr>
      <dsp:spPr>
        <a:xfrm>
          <a:off x="4413206" y="0"/>
          <a:ext cx="1024968" cy="2599393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1400" b="1" kern="1200" dirty="0" err="1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FinTech</a:t>
          </a:r>
          <a:endParaRPr lang="en-HK" sz="1400" b="1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4413206" y="0"/>
        <a:ext cx="1024968" cy="7798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74FAE2-D691-4EC9-AB1F-202FFA87020E}">
      <dsp:nvSpPr>
        <dsp:cNvPr id="0" name=""/>
        <dsp:cNvSpPr/>
      </dsp:nvSpPr>
      <dsp:spPr>
        <a:xfrm>
          <a:off x="3268" y="0"/>
          <a:ext cx="1146964" cy="2834453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1400" b="1" kern="1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Fashion </a:t>
          </a:r>
          <a:r>
            <a:rPr lang="en-HK" sz="1400" b="1" kern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&amp; Wearables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1400" b="1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1400" b="1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3268" y="0"/>
        <a:ext cx="1146964" cy="850336"/>
      </dsp:txXfrm>
    </dsp:sp>
    <dsp:sp modelId="{21997B9B-27DB-425B-A905-BE5F5F4C8C5C}">
      <dsp:nvSpPr>
        <dsp:cNvPr id="0" name=""/>
        <dsp:cNvSpPr/>
      </dsp:nvSpPr>
      <dsp:spPr>
        <a:xfrm>
          <a:off x="1236255" y="0"/>
          <a:ext cx="1146964" cy="283445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1400" b="1" kern="1200" dirty="0" err="1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HealthTech</a:t>
          </a:r>
          <a:endParaRPr lang="en-HK" sz="1400" b="1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1236255" y="0"/>
        <a:ext cx="1146964" cy="850336"/>
      </dsp:txXfrm>
    </dsp:sp>
    <dsp:sp modelId="{9AFF9C19-99C3-4207-9F72-B1F457A77A30}">
      <dsp:nvSpPr>
        <dsp:cNvPr id="0" name=""/>
        <dsp:cNvSpPr/>
      </dsp:nvSpPr>
      <dsp:spPr>
        <a:xfrm>
          <a:off x="2462601" y="0"/>
          <a:ext cx="1146964" cy="2834453"/>
        </a:xfrm>
        <a:prstGeom prst="roundRect">
          <a:avLst>
            <a:gd name="adj" fmla="val 10000"/>
          </a:avLst>
        </a:prstGeom>
        <a:solidFill>
          <a:srgbClr val="C9D5CA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1400" b="1" kern="1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Smart </a:t>
          </a:r>
          <a:r>
            <a:rPr lang="en-HK" sz="1400" b="1" kern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City </a:t>
          </a:r>
          <a:r>
            <a:rPr lang="en-HK" sz="1400" b="1" kern="1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&amp; </a:t>
          </a:r>
          <a:r>
            <a:rPr lang="en-HK" sz="1400" b="1" kern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Living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1400" b="1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1400" b="1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2462601" y="0"/>
        <a:ext cx="1146964" cy="850336"/>
      </dsp:txXfrm>
    </dsp:sp>
    <dsp:sp modelId="{FDB24B37-4D82-488B-AE41-035AD05C5C6A}">
      <dsp:nvSpPr>
        <dsp:cNvPr id="0" name=""/>
        <dsp:cNvSpPr/>
      </dsp:nvSpPr>
      <dsp:spPr>
        <a:xfrm>
          <a:off x="3702229" y="0"/>
          <a:ext cx="1146964" cy="2834453"/>
        </a:xfrm>
        <a:prstGeom prst="roundRect">
          <a:avLst>
            <a:gd name="adj" fmla="val 10000"/>
          </a:avLst>
        </a:prstGeom>
        <a:solidFill>
          <a:srgbClr val="F7DDA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1300" b="1" kern="1200" dirty="0" err="1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TravelTech</a:t>
          </a:r>
          <a:r>
            <a:rPr lang="en-HK" sz="1300" b="1" kern="12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 &amp; Supply </a:t>
          </a:r>
          <a:r>
            <a:rPr lang="en-HK" sz="1300" b="1" kern="12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Chain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1400" b="1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3702229" y="0"/>
        <a:ext cx="1146964" cy="850336"/>
      </dsp:txXfrm>
    </dsp:sp>
    <dsp:sp modelId="{9C27C753-B6D4-4E02-999D-EB11253FEFE7}">
      <dsp:nvSpPr>
        <dsp:cNvPr id="0" name=""/>
        <dsp:cNvSpPr/>
      </dsp:nvSpPr>
      <dsp:spPr>
        <a:xfrm>
          <a:off x="4935215" y="0"/>
          <a:ext cx="1146964" cy="2834453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HK" sz="1400" b="1" kern="1200" dirty="0" err="1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rPr>
            <a:t>FinTech</a:t>
          </a:r>
          <a:endParaRPr lang="en-HK" sz="1400" b="1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1400" b="1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HK" sz="1400" b="1" kern="1200" dirty="0">
            <a:latin typeface="Arial Unicode MS" panose="020B0604020202020204" pitchFamily="34" charset="-128"/>
            <a:ea typeface="Arial Unicode MS" panose="020B0604020202020204" pitchFamily="34" charset="-128"/>
            <a:cs typeface="Arial Unicode MS" panose="020B0604020202020204" pitchFamily="34" charset="-128"/>
          </a:endParaRPr>
        </a:p>
      </dsp:txBody>
      <dsp:txXfrm>
        <a:off x="4935215" y="0"/>
        <a:ext cx="1146964" cy="8503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6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EC228C-D218-495D-A886-42F7DDB9C1A7}" type="datetimeFigureOut">
              <a:rPr lang="en-US" smtClean="0"/>
              <a:t>10/20/2018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9428586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6" y="9428586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40BF8D-4A40-4C2C-BEC7-DBCA88EC76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1583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D1E2F-BBAD-924A-9415-F9ADD5387FA4}" type="datetimeFigureOut">
              <a:rPr lang="en-US" smtClean="0"/>
              <a:t>10/20/2018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6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CF019-A9A4-F541-B5AA-44003FB8F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3200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CF019-A9A4-F541-B5AA-44003FB8F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272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9450" y="2873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93271" y="4217100"/>
            <a:ext cx="6314156" cy="5211484"/>
          </a:xfrm>
        </p:spPr>
        <p:txBody>
          <a:bodyPr/>
          <a:lstStyle/>
          <a:p>
            <a:pPr>
              <a:spcBef>
                <a:spcPts val="450"/>
              </a:spcBef>
              <a:buNone/>
            </a:pPr>
            <a:r>
              <a:rPr lang="en-US" altLang="zh-CN" sz="800" b="1" dirty="0">
                <a:solidFill>
                  <a:srgbClr val="A02337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Support from Universities</a:t>
            </a:r>
          </a:p>
          <a:p>
            <a:pPr>
              <a:spcBef>
                <a:spcPts val="450"/>
              </a:spcBef>
              <a:buNone/>
            </a:pPr>
            <a:r>
              <a:rPr lang="en-US" altLang="zh-CN" sz="800" dirty="0">
                <a:solidFill>
                  <a:srgbClr val="A02337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Post-doctoral Work Stations</a:t>
            </a:r>
          </a:p>
          <a:p>
            <a:pPr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altLang="zh-CN" sz="8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Supervisors for Postdocs</a:t>
            </a:r>
          </a:p>
          <a:p>
            <a:pPr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altLang="zh-CN" sz="8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Basic Research Background</a:t>
            </a:r>
          </a:p>
          <a:p>
            <a:pPr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altLang="zh-CN" sz="8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Applied Research Atmosphere</a:t>
            </a:r>
          </a:p>
          <a:p>
            <a:pPr lvl="1">
              <a:spcBef>
                <a:spcPct val="0"/>
              </a:spcBef>
              <a:buFontTx/>
              <a:buNone/>
            </a:pPr>
            <a:endParaRPr lang="en-US" altLang="zh-CN" sz="800" dirty="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>
              <a:spcBef>
                <a:spcPts val="450"/>
              </a:spcBef>
              <a:buNone/>
            </a:pPr>
            <a:r>
              <a:rPr lang="en-US" altLang="zh-CN" sz="800" dirty="0">
                <a:solidFill>
                  <a:srgbClr val="A02337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Customized Training </a:t>
            </a:r>
            <a:r>
              <a:rPr lang="en-US" altLang="zh-CN" sz="800" dirty="0" err="1">
                <a:solidFill>
                  <a:srgbClr val="A02337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Programme</a:t>
            </a:r>
            <a:endParaRPr lang="en-US" altLang="zh-CN" sz="800" dirty="0">
              <a:solidFill>
                <a:srgbClr val="A02337"/>
              </a:solidFill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altLang="zh-CN" sz="8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Accelerator </a:t>
            </a:r>
            <a:r>
              <a:rPr lang="en-US" altLang="zh-CN" sz="800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Programme</a:t>
            </a:r>
            <a:endParaRPr lang="en-US" altLang="zh-CN" sz="800" dirty="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altLang="zh-CN" sz="8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Entrepreneurship Training Camp</a:t>
            </a:r>
          </a:p>
          <a:p>
            <a:pPr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altLang="zh-CN" sz="8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Micro seed Funding</a:t>
            </a:r>
          </a:p>
          <a:p>
            <a:pPr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altLang="zh-CN" sz="8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Licensing services</a:t>
            </a:r>
          </a:p>
          <a:p>
            <a:pPr lvl="1">
              <a:spcBef>
                <a:spcPct val="0"/>
              </a:spcBef>
              <a:buFontTx/>
              <a:buNone/>
            </a:pPr>
            <a:endParaRPr lang="en-US" altLang="zh-CN" sz="800" dirty="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>
              <a:spcBef>
                <a:spcPts val="450"/>
              </a:spcBef>
              <a:buNone/>
            </a:pPr>
            <a:r>
              <a:rPr lang="en-US" altLang="zh-CN" sz="800" dirty="0">
                <a:solidFill>
                  <a:srgbClr val="A02337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Nurturing Entrepreneurs</a:t>
            </a:r>
          </a:p>
          <a:p>
            <a:pPr marL="90488" indent="-90488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altLang="zh-CN" sz="8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Global Activities &amp; Exchange</a:t>
            </a:r>
          </a:p>
          <a:p>
            <a:pPr marL="90488" indent="-90488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altLang="zh-CN" sz="8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Placements &amp; Training </a:t>
            </a:r>
            <a:r>
              <a:rPr lang="en-US" altLang="zh-CN" sz="800" dirty="0" err="1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Programmes</a:t>
            </a:r>
            <a:r>
              <a:rPr lang="en-US" altLang="zh-CN" sz="8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lvl="1" indent="-276225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en-US" altLang="zh-CN" sz="8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Online &amp; Offline</a:t>
            </a:r>
          </a:p>
          <a:p>
            <a:pPr lvl="1" indent="-276225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en-US" altLang="zh-CN" sz="8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Short-term &amp; Long-term</a:t>
            </a:r>
          </a:p>
          <a:p>
            <a:pPr lvl="1" indent="-276225">
              <a:spcBef>
                <a:spcPts val="450"/>
              </a:spcBef>
              <a:buFont typeface="Wingdings" panose="05000000000000000000" pitchFamily="2" charset="2"/>
              <a:buChar char="ü"/>
            </a:pPr>
            <a:r>
              <a:rPr lang="en-US" altLang="zh-CN" sz="8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Credit-bearing &amp; Non-credit-bearing</a:t>
            </a:r>
          </a:p>
          <a:p>
            <a:endParaRPr lang="en-US" sz="800" dirty="0" smtClean="0"/>
          </a:p>
          <a:p>
            <a:pPr>
              <a:spcBef>
                <a:spcPts val="450"/>
              </a:spcBef>
              <a:buNone/>
            </a:pPr>
            <a:r>
              <a:rPr lang="en-US" altLang="zh-CN" sz="800" b="1" dirty="0">
                <a:solidFill>
                  <a:srgbClr val="A02337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Support from Industry</a:t>
            </a:r>
          </a:p>
          <a:p>
            <a:pPr marL="90488" indent="-90488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altLang="zh-CN" sz="8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Business Ecosystem</a:t>
            </a:r>
          </a:p>
          <a:p>
            <a:pPr marL="90488" indent="-90488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altLang="zh-CN" sz="8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Real Practices</a:t>
            </a:r>
          </a:p>
          <a:p>
            <a:pPr marL="90488" indent="-90488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altLang="zh-CN" sz="8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Industrial Investments</a:t>
            </a:r>
          </a:p>
          <a:p>
            <a:pPr marL="90488" indent="-90488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altLang="zh-CN" sz="8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Human Resources for </a:t>
            </a:r>
            <a:r>
              <a:rPr lang="en-US" altLang="zh-CN" sz="800" dirty="0" smtClean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Research</a:t>
            </a:r>
          </a:p>
          <a:p>
            <a:pPr marL="90488" indent="-90488">
              <a:spcBef>
                <a:spcPts val="450"/>
              </a:spcBef>
              <a:buFont typeface="Wingdings" panose="05000000000000000000" pitchFamily="2" charset="2"/>
              <a:buChar char="§"/>
            </a:pPr>
            <a:endParaRPr lang="en-US" altLang="zh-CN" sz="800" dirty="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>
              <a:spcBef>
                <a:spcPts val="450"/>
              </a:spcBef>
              <a:buNone/>
            </a:pPr>
            <a:r>
              <a:rPr lang="en-US" altLang="zh-TW" sz="800" b="1" dirty="0">
                <a:solidFill>
                  <a:srgbClr val="A02337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Support from Government</a:t>
            </a:r>
          </a:p>
          <a:p>
            <a:pPr>
              <a:spcBef>
                <a:spcPts val="450"/>
              </a:spcBef>
              <a:buNone/>
            </a:pPr>
            <a:r>
              <a:rPr lang="en-US" altLang="zh-TW" sz="800" dirty="0">
                <a:solidFill>
                  <a:srgbClr val="A02337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Government Subsidies for Post-doc</a:t>
            </a:r>
            <a:endParaRPr lang="en-US" altLang="zh-CN" sz="800" dirty="0">
              <a:solidFill>
                <a:srgbClr val="A02337"/>
              </a:solidFill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90488" indent="-90488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altLang="zh-CN" sz="8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Living allowances</a:t>
            </a:r>
          </a:p>
          <a:p>
            <a:pPr marL="90488" indent="-90488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altLang="zh-CN" sz="8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Housing allowances</a:t>
            </a:r>
          </a:p>
          <a:p>
            <a:pPr marL="90488" indent="-90488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altLang="zh-CN" sz="8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Research funding</a:t>
            </a:r>
          </a:p>
          <a:p>
            <a:pPr marL="90488" indent="-90488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altLang="zh-CN" sz="800" dirty="0"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Awards for Professionals</a:t>
            </a:r>
            <a:endParaRPr lang="zh-CN" altLang="en-US" sz="800" dirty="0"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CF019-A9A4-F541-B5AA-44003FB8F09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11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CF019-A9A4-F541-B5AA-44003FB8F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272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CF019-A9A4-F541-B5AA-44003FB8F0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017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Programme</a:t>
            </a:r>
            <a:endParaRPr lang="en-US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/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Subjects</a:t>
            </a: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/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Minor Programs</a:t>
            </a:r>
          </a:p>
          <a:p>
            <a:pPr lvl="0"/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/>
            <a:r>
              <a:rPr lang="en-U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Entrepreneurship Society</a:t>
            </a:r>
          </a:p>
          <a:p>
            <a:pPr lvl="0">
              <a:lnSpc>
                <a:spcPct val="90000"/>
              </a:lnSpc>
            </a:pP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Platform 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for students to get connected 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for exchange 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of innovative ideas and</a:t>
            </a:r>
            <a:b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entrepreneurship 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experiences</a:t>
            </a:r>
          </a:p>
          <a:p>
            <a:pPr lvl="0">
              <a:lnSpc>
                <a:spcPct val="90000"/>
              </a:lnSpc>
            </a:pPr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>
              <a:lnSpc>
                <a:spcPct val="90000"/>
              </a:lnSpc>
            </a:pPr>
            <a:r>
              <a:rPr lang="en-U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Proof-of-Concept</a:t>
            </a:r>
          </a:p>
          <a:p>
            <a:pPr lvl="0"/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Support 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student projects</a:t>
            </a:r>
          </a:p>
          <a:p>
            <a:pPr lvl="0"/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Prototyping 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 market 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research</a:t>
            </a:r>
          </a:p>
          <a:p>
            <a:pPr lvl="0"/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/>
            <a:r>
              <a:rPr lang="en-US" b="1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PolyU</a:t>
            </a:r>
            <a:r>
              <a:rPr lang="en-U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Micro Fund</a:t>
            </a:r>
          </a:p>
          <a:p>
            <a:pPr lvl="0"/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Support 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student and alumni’s innovative 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startups</a:t>
            </a:r>
          </a:p>
          <a:p>
            <a:pPr lvl="0"/>
            <a:endParaRPr 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/>
            <a:r>
              <a:rPr lang="en-US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InnoHub</a:t>
            </a:r>
            <a:r>
              <a:rPr lang="en-US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@ HK </a:t>
            </a:r>
            <a:r>
              <a:rPr lang="en-US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&amp; </a:t>
            </a:r>
            <a:r>
              <a:rPr lang="en-US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Shenzhen</a:t>
            </a:r>
          </a:p>
          <a:p>
            <a:pPr lvl="0"/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Multidisciplinary 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 cross-sector co-creation </a:t>
            </a:r>
          </a:p>
          <a:p>
            <a:pPr lvl="0"/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Co-working 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space</a:t>
            </a:r>
          </a:p>
          <a:p>
            <a:pPr lvl="0"/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Regional </a:t>
            </a:r>
            <a:r>
              <a:rPr lang="en-US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collaborations and partnership</a:t>
            </a:r>
          </a:p>
          <a:p>
            <a:pPr lvl="0"/>
            <a:r>
              <a:rPr lang="en-US" altLang="zh-TW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Joint </a:t>
            </a:r>
            <a:r>
              <a:rPr lang="en-US" altLang="zh-TW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events with regional institutions, incubators and corporates</a:t>
            </a:r>
          </a:p>
          <a:p>
            <a:pPr lvl="0"/>
            <a:endParaRPr lang="en-US" sz="1000" b="1" dirty="0" smtClean="0">
              <a:solidFill>
                <a:schemeClr val="accent5">
                  <a:lumMod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/>
            <a:endParaRPr lang="en-US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CF019-A9A4-F541-B5AA-44003FB8F0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704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CF019-A9A4-F541-B5AA-44003FB8F0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637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HK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Commercialized  </a:t>
            </a:r>
            <a:r>
              <a:rPr lang="en-HK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DeepTech</a:t>
            </a:r>
            <a:r>
              <a:rPr lang="en-HK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r>
              <a:rPr lang="en-HK" b="1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Startups</a:t>
            </a:r>
            <a:r>
              <a:rPr lang="en-HK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/Spinoffs</a:t>
            </a:r>
          </a:p>
          <a:p>
            <a:endParaRPr lang="en-HK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en-HK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defTabSz="1625203">
              <a:spcBef>
                <a:spcPct val="0"/>
              </a:spcBef>
            </a:pPr>
            <a:r>
              <a:rPr lang="en-HK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PostDoc</a:t>
            </a:r>
            <a:r>
              <a:rPr lang="en-HK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HK" b="1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DeepTech</a:t>
            </a:r>
            <a:r>
              <a:rPr lang="en-HK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Incubation &amp; Tech Acceleration @ GBA</a:t>
            </a:r>
          </a:p>
          <a:p>
            <a:pPr defTabSz="1625203">
              <a:spcBef>
                <a:spcPct val="0"/>
              </a:spcBef>
            </a:pPr>
            <a:r>
              <a:rPr lang="en-HK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(Accelerating Go-to-Market with Tech </a:t>
            </a:r>
            <a:r>
              <a:rPr lang="en-HK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Startups</a:t>
            </a:r>
            <a:r>
              <a:rPr lang="en-HK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/ Spinoffs @ GBA</a:t>
            </a:r>
            <a:r>
              <a:rPr lang="en-HK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  <a:p>
            <a:pPr defTabSz="1625203">
              <a:spcBef>
                <a:spcPct val="0"/>
              </a:spcBef>
            </a:pPr>
            <a:endParaRPr lang="en-HK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defTabSz="1625203">
              <a:spcBef>
                <a:spcPct val="0"/>
              </a:spcBef>
            </a:pPr>
            <a:endParaRPr lang="en-HK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defTabSz="1625203">
              <a:spcBef>
                <a:spcPct val="0"/>
              </a:spcBef>
            </a:pPr>
            <a:r>
              <a:rPr lang="en-HK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Lean Launchpad Programme / Acceleration</a:t>
            </a:r>
          </a:p>
          <a:p>
            <a:pPr defTabSz="1625203">
              <a:spcBef>
                <a:spcPct val="0"/>
              </a:spcBef>
            </a:pPr>
            <a:r>
              <a:rPr lang="en-HK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(10-week Techno-</a:t>
            </a:r>
            <a:r>
              <a:rPr lang="en-HK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preneuership</a:t>
            </a:r>
            <a:r>
              <a:rPr lang="en-HK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Training</a:t>
            </a:r>
            <a:r>
              <a:rPr lang="en-HK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</a:p>
          <a:p>
            <a:pPr defTabSz="1625203">
              <a:spcBef>
                <a:spcPct val="0"/>
              </a:spcBef>
            </a:pPr>
            <a:endParaRPr lang="en-HK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defTabSz="1625203">
              <a:spcBef>
                <a:spcPct val="0"/>
              </a:spcBef>
            </a:pPr>
            <a:endParaRPr lang="en-HK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defTabSz="1625203">
              <a:spcBef>
                <a:spcPct val="0"/>
              </a:spcBef>
            </a:pPr>
            <a:r>
              <a:rPr lang="en-HK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Applied Research / Collaborative Research Platforms</a:t>
            </a:r>
          </a:p>
          <a:p>
            <a:pPr defTabSz="1625203">
              <a:spcBef>
                <a:spcPct val="0"/>
              </a:spcBef>
            </a:pPr>
            <a:r>
              <a:rPr lang="en-HK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(e.g. Translational Medicine, Railway Engineering, etc.)</a:t>
            </a:r>
          </a:p>
          <a:p>
            <a:endParaRPr lang="en-US" altLang="zh-TW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zh-TW" altLang="en-US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CF019-A9A4-F541-B5AA-44003FB8F0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968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536700" y="649288"/>
            <a:ext cx="3949700" cy="2962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CE547E2-1839-4898-BA72-D12147D85756}" type="slidenum">
              <a:rPr lang="zh-TW" altLang="en-US" smtClean="0"/>
              <a:pPr>
                <a:defRPr/>
              </a:pPr>
              <a:t>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332358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9163" y="744538"/>
            <a:ext cx="4962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3CF019-A9A4-F541-B5AA-44003FB8F0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425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E1DFB8-25A3-A94C-B09A-0D53B02C11C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06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" t="11598" b="4659"/>
          <a:stretch/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232" y="2522992"/>
            <a:ext cx="2041769" cy="26205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1" y="4752004"/>
            <a:ext cx="1560209" cy="26481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717799" y="702704"/>
            <a:ext cx="3922280" cy="1157288"/>
          </a:xfrm>
        </p:spPr>
        <p:txBody>
          <a:bodyPr anchor="b">
            <a:noAutofit/>
          </a:bodyPr>
          <a:lstStyle>
            <a:lvl1pPr algn="r">
              <a:defRPr sz="3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724241" y="1859995"/>
            <a:ext cx="3915038" cy="997347"/>
          </a:xfrm>
        </p:spPr>
        <p:txBody>
          <a:bodyPr>
            <a:normAutofit/>
          </a:bodyPr>
          <a:lstStyle>
            <a:lvl1pPr marL="0" indent="0" algn="r">
              <a:buNone/>
              <a:defRPr sz="105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07570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 template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232" y="2522992"/>
            <a:ext cx="2041769" cy="26205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1" y="4752004"/>
            <a:ext cx="1560209" cy="264813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2717799" y="702704"/>
            <a:ext cx="3922280" cy="1157288"/>
          </a:xfrm>
        </p:spPr>
        <p:txBody>
          <a:bodyPr anchor="b">
            <a:noAutofit/>
          </a:bodyPr>
          <a:lstStyle>
            <a:lvl1pPr algn="r">
              <a:defRPr sz="3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/>
          </p:nvPr>
        </p:nvSpPr>
        <p:spPr>
          <a:xfrm>
            <a:off x="2724241" y="1859995"/>
            <a:ext cx="3915038" cy="997347"/>
          </a:xfrm>
        </p:spPr>
        <p:txBody>
          <a:bodyPr>
            <a:normAutofit/>
          </a:bodyPr>
          <a:lstStyle>
            <a:lvl1pPr marL="0" indent="0" algn="r">
              <a:buNone/>
              <a:defRPr sz="105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19961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 template1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0025" y="4641537"/>
            <a:ext cx="1543050" cy="223225"/>
          </a:xfrm>
        </p:spPr>
        <p:txBody>
          <a:bodyPr/>
          <a:lstStyle/>
          <a:p>
            <a:fld id="{B5C8FAA9-27F6-4264-A381-D90D55044FF8}" type="datetime1">
              <a:rPr lang="en-US" smtClean="0"/>
              <a:t>10/20/2018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4641537"/>
            <a:ext cx="1543050" cy="223225"/>
          </a:xfrm>
        </p:spPr>
        <p:txBody>
          <a:bodyPr/>
          <a:lstStyle/>
          <a:p>
            <a:fld id="{2B7B873C-A46E-4878-A014-BF36A57BE66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4384" y="4863850"/>
            <a:ext cx="1963616" cy="2840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6097" y="83026"/>
            <a:ext cx="1272506" cy="2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44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 template1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0025" y="4641537"/>
            <a:ext cx="1543050" cy="223225"/>
          </a:xfrm>
        </p:spPr>
        <p:txBody>
          <a:bodyPr/>
          <a:lstStyle/>
          <a:p>
            <a:fld id="{A48AB492-00B5-4CDD-B0EE-E2620D34E0A7}" type="datetime1">
              <a:rPr lang="en-US" smtClean="0"/>
              <a:t>10/20/2018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4641537"/>
            <a:ext cx="1543050" cy="223225"/>
          </a:xfrm>
        </p:spPr>
        <p:txBody>
          <a:bodyPr/>
          <a:lstStyle>
            <a:lvl1pPr>
              <a:defRPr sz="1100"/>
            </a:lvl1pPr>
          </a:lstStyle>
          <a:p>
            <a:fld id="{2B7B873C-A46E-4878-A014-BF36A57BE664}" type="slidenum">
              <a:rPr lang="en-US" smtClean="0"/>
              <a:pPr/>
              <a:t>‹#›</a:t>
            </a:fld>
            <a:r>
              <a:rPr lang="en-US" dirty="0"/>
              <a:t>/12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377" y="4863850"/>
            <a:ext cx="2485623" cy="2840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499" y="49254"/>
            <a:ext cx="1278947" cy="2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99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 template1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0025" y="4641537"/>
            <a:ext cx="1543050" cy="223225"/>
          </a:xfrm>
        </p:spPr>
        <p:txBody>
          <a:bodyPr/>
          <a:lstStyle/>
          <a:p>
            <a:fld id="{CCE744EB-6ED6-4C3A-AE14-17D21A0D8438}" type="datetime1">
              <a:rPr lang="en-US" smtClean="0"/>
              <a:t>10/20/2018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4641537"/>
            <a:ext cx="1543050" cy="223225"/>
          </a:xfrm>
        </p:spPr>
        <p:txBody>
          <a:bodyPr/>
          <a:lstStyle/>
          <a:p>
            <a:fld id="{2B7B873C-A46E-4878-A014-BF36A57BE66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4384" y="4863850"/>
            <a:ext cx="1963616" cy="2840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733" y="83026"/>
            <a:ext cx="936869" cy="2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13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 template1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0025" y="4641537"/>
            <a:ext cx="1543050" cy="223225"/>
          </a:xfrm>
        </p:spPr>
        <p:txBody>
          <a:bodyPr/>
          <a:lstStyle/>
          <a:p>
            <a:fld id="{54C72BEF-22C1-481B-B8E1-FACAFD950F45}" type="datetime1">
              <a:rPr lang="en-US" smtClean="0"/>
              <a:t>10/20/2018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4641537"/>
            <a:ext cx="1543050" cy="223225"/>
          </a:xfrm>
        </p:spPr>
        <p:txBody>
          <a:bodyPr/>
          <a:lstStyle/>
          <a:p>
            <a:fld id="{2B7B873C-A46E-4878-A014-BF36A57BE66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4384" y="4863850"/>
            <a:ext cx="1963616" cy="2840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733" y="83026"/>
            <a:ext cx="936869" cy="2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64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 template1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00025" y="4641537"/>
            <a:ext cx="1543050" cy="223225"/>
          </a:xfrm>
        </p:spPr>
        <p:txBody>
          <a:bodyPr/>
          <a:lstStyle/>
          <a:p>
            <a:fld id="{70361A8B-C25E-482E-B413-C5D96632A9C0}" type="datetime1">
              <a:rPr lang="en-US" smtClean="0"/>
              <a:t>10/20/2018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4641537"/>
            <a:ext cx="1543050" cy="223225"/>
          </a:xfrm>
        </p:spPr>
        <p:txBody>
          <a:bodyPr/>
          <a:lstStyle/>
          <a:p>
            <a:fld id="{2B7B873C-A46E-4878-A014-BF36A57BE66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4384" y="4863850"/>
            <a:ext cx="1963616" cy="2840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733" y="83026"/>
            <a:ext cx="936869" cy="2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0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template1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00026" y="654276"/>
            <a:ext cx="6186488" cy="14137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00026" y="2071690"/>
            <a:ext cx="6186488" cy="2561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200025" y="4641537"/>
            <a:ext cx="1543050" cy="223225"/>
          </a:xfrm>
        </p:spPr>
        <p:txBody>
          <a:bodyPr/>
          <a:lstStyle/>
          <a:p>
            <a:fld id="{1E33737C-27E2-4BCE-A91A-53F5B0D31F56}" type="datetime1">
              <a:rPr lang="en-US" smtClean="0"/>
              <a:t>10/20/2018</a:t>
            </a:fld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4641537"/>
            <a:ext cx="1543050" cy="223225"/>
          </a:xfrm>
        </p:spPr>
        <p:txBody>
          <a:bodyPr/>
          <a:lstStyle/>
          <a:p>
            <a:fld id="{2B7B873C-A46E-4878-A014-BF36A57BE66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4384" y="4863850"/>
            <a:ext cx="1963616" cy="2840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733" y="83026"/>
            <a:ext cx="936869" cy="24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18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 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230924"/>
            <a:ext cx="4850423" cy="26832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1302" y="1373118"/>
            <a:ext cx="4037623" cy="1453449"/>
          </a:xfrm>
        </p:spPr>
        <p:txBody>
          <a:bodyPr anchor="b"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7364" y="2832504"/>
            <a:ext cx="4041560" cy="951446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00025" y="4641537"/>
            <a:ext cx="1543050" cy="223225"/>
          </a:xfrm>
        </p:spPr>
        <p:txBody>
          <a:bodyPr/>
          <a:lstStyle/>
          <a:p>
            <a:fld id="{D461F8C5-D505-4598-8808-829E07FB7149}" type="datetime1">
              <a:rPr lang="en-US" smtClean="0"/>
              <a:t>10/20/2018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87733" y="4641537"/>
            <a:ext cx="1350474" cy="223225"/>
          </a:xfrm>
        </p:spPr>
        <p:txBody>
          <a:bodyPr/>
          <a:lstStyle/>
          <a:p>
            <a:fld id="{2B7B873C-A46E-4878-A014-BF36A57BE66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424" y="4863850"/>
            <a:ext cx="2007577" cy="2840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050" y="186887"/>
            <a:ext cx="1556105" cy="39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77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template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230924"/>
            <a:ext cx="4850423" cy="26832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1302" y="1373118"/>
            <a:ext cx="4037623" cy="1453449"/>
          </a:xfrm>
        </p:spPr>
        <p:txBody>
          <a:bodyPr anchor="b"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7364" y="2832504"/>
            <a:ext cx="4041560" cy="951446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00025" y="4641537"/>
            <a:ext cx="1543050" cy="223225"/>
          </a:xfrm>
        </p:spPr>
        <p:txBody>
          <a:bodyPr/>
          <a:lstStyle/>
          <a:p>
            <a:fld id="{34926B4B-8CB4-49C4-8307-15D6B26FCD3F}" type="datetime1">
              <a:rPr lang="en-US" smtClean="0"/>
              <a:t>10/20/2018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87733" y="4641537"/>
            <a:ext cx="1350474" cy="223225"/>
          </a:xfrm>
        </p:spPr>
        <p:txBody>
          <a:bodyPr/>
          <a:lstStyle/>
          <a:p>
            <a:fld id="{2B7B873C-A46E-4878-A014-BF36A57BE66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424" y="4863850"/>
            <a:ext cx="2007577" cy="2840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050" y="186887"/>
            <a:ext cx="1556105" cy="39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298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 template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230924"/>
            <a:ext cx="4850423" cy="26832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1302" y="1373118"/>
            <a:ext cx="4037623" cy="1453449"/>
          </a:xfrm>
        </p:spPr>
        <p:txBody>
          <a:bodyPr anchor="b"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7364" y="2832504"/>
            <a:ext cx="4041560" cy="951446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00025" y="4641537"/>
            <a:ext cx="1543050" cy="223225"/>
          </a:xfrm>
        </p:spPr>
        <p:txBody>
          <a:bodyPr/>
          <a:lstStyle/>
          <a:p>
            <a:fld id="{CC6549E6-1FF1-4A23-BB55-87FFDFA5C57F}" type="datetime1">
              <a:rPr lang="en-US" smtClean="0"/>
              <a:t>10/20/2018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87733" y="4641537"/>
            <a:ext cx="1350474" cy="223225"/>
          </a:xfrm>
        </p:spPr>
        <p:txBody>
          <a:bodyPr/>
          <a:lstStyle/>
          <a:p>
            <a:fld id="{2B7B873C-A46E-4878-A014-BF36A57BE66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424" y="4863850"/>
            <a:ext cx="2007577" cy="2840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050" y="186887"/>
            <a:ext cx="1556105" cy="39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47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" t="17428" r="12038" b="180"/>
          <a:stretch/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232" y="2522992"/>
            <a:ext cx="2041769" cy="26205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1" y="4752004"/>
            <a:ext cx="1560209" cy="26481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717799" y="702704"/>
            <a:ext cx="3922280" cy="1157288"/>
          </a:xfrm>
        </p:spPr>
        <p:txBody>
          <a:bodyPr anchor="b">
            <a:noAutofit/>
          </a:bodyPr>
          <a:lstStyle>
            <a:lvl1pPr algn="r">
              <a:defRPr sz="3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724241" y="1859995"/>
            <a:ext cx="3915038" cy="997347"/>
          </a:xfrm>
        </p:spPr>
        <p:txBody>
          <a:bodyPr>
            <a:normAutofit/>
          </a:bodyPr>
          <a:lstStyle>
            <a:lvl1pPr marL="0" indent="0" algn="r">
              <a:buNone/>
              <a:defRPr sz="105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3878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 template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230924"/>
            <a:ext cx="4850423" cy="26832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1302" y="1373118"/>
            <a:ext cx="4037623" cy="1453449"/>
          </a:xfrm>
        </p:spPr>
        <p:txBody>
          <a:bodyPr anchor="b"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7364" y="2832504"/>
            <a:ext cx="4041560" cy="951446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00025" y="4641537"/>
            <a:ext cx="1543050" cy="223225"/>
          </a:xfrm>
        </p:spPr>
        <p:txBody>
          <a:bodyPr/>
          <a:lstStyle/>
          <a:p>
            <a:fld id="{10B53559-AE34-4F40-8167-3EA0F8DB9279}" type="datetime1">
              <a:rPr lang="en-US" smtClean="0"/>
              <a:t>10/20/2018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87733" y="4641537"/>
            <a:ext cx="1350474" cy="223225"/>
          </a:xfrm>
        </p:spPr>
        <p:txBody>
          <a:bodyPr/>
          <a:lstStyle/>
          <a:p>
            <a:fld id="{2B7B873C-A46E-4878-A014-BF36A57BE66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424" y="4863850"/>
            <a:ext cx="2007577" cy="2840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050" y="186887"/>
            <a:ext cx="1556105" cy="39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80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 template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230924"/>
            <a:ext cx="4850423" cy="26832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1302" y="1373118"/>
            <a:ext cx="4037623" cy="1453449"/>
          </a:xfrm>
        </p:spPr>
        <p:txBody>
          <a:bodyPr anchor="b">
            <a:normAutofit/>
          </a:bodyPr>
          <a:lstStyle>
            <a:lvl1pPr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7364" y="2832504"/>
            <a:ext cx="4041560" cy="951446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00025" y="4641537"/>
            <a:ext cx="1543050" cy="223225"/>
          </a:xfrm>
        </p:spPr>
        <p:txBody>
          <a:bodyPr/>
          <a:lstStyle/>
          <a:p>
            <a:fld id="{6573FD67-ABCA-4F76-BD25-8A7D9F23984D}" type="datetime1">
              <a:rPr lang="en-US" smtClean="0"/>
              <a:t>10/20/2018</a:t>
            </a:fld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87733" y="4641537"/>
            <a:ext cx="1350474" cy="223225"/>
          </a:xfrm>
        </p:spPr>
        <p:txBody>
          <a:bodyPr/>
          <a:lstStyle/>
          <a:p>
            <a:fld id="{2B7B873C-A46E-4878-A014-BF36A57BE66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424" y="4863850"/>
            <a:ext cx="2007577" cy="2840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050" y="186887"/>
            <a:ext cx="1556105" cy="39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75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825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 templat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858001" cy="5143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151" y="2528052"/>
            <a:ext cx="2627291" cy="26205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1" y="4752004"/>
            <a:ext cx="1560209" cy="26481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2534491"/>
            <a:ext cx="4237152" cy="260900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41299" y="2767268"/>
            <a:ext cx="3922280" cy="1157288"/>
          </a:xfrm>
        </p:spPr>
        <p:txBody>
          <a:bodyPr anchor="b">
            <a:noAutofit/>
          </a:bodyPr>
          <a:lstStyle>
            <a:lvl1pPr algn="l">
              <a:defRPr sz="3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247741" y="3924559"/>
            <a:ext cx="3915038" cy="997347"/>
          </a:xfrm>
        </p:spPr>
        <p:txBody>
          <a:bodyPr>
            <a:normAutofit/>
          </a:bodyPr>
          <a:lstStyle>
            <a:lvl1pPr marL="0" indent="0" algn="l">
              <a:buNone/>
              <a:defRPr sz="105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71085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template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232" y="2522992"/>
            <a:ext cx="2041769" cy="2620511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241299" y="2767268"/>
            <a:ext cx="3922280" cy="1157288"/>
          </a:xfrm>
        </p:spPr>
        <p:txBody>
          <a:bodyPr anchor="b">
            <a:noAutofit/>
          </a:bodyPr>
          <a:lstStyle>
            <a:lvl1pPr algn="l">
              <a:defRPr sz="3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247741" y="3924559"/>
            <a:ext cx="3915038" cy="997347"/>
          </a:xfrm>
        </p:spPr>
        <p:txBody>
          <a:bodyPr>
            <a:normAutofit/>
          </a:bodyPr>
          <a:lstStyle>
            <a:lvl1pPr marL="0" indent="0" algn="l">
              <a:buNone/>
              <a:defRPr sz="105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173" y="4732171"/>
            <a:ext cx="1549070" cy="26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27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template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232" y="2522992"/>
            <a:ext cx="2041769" cy="26205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1" y="4752004"/>
            <a:ext cx="1560209" cy="264813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-1" y="2526974"/>
            <a:ext cx="4816232" cy="26165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241299" y="2767268"/>
            <a:ext cx="3922280" cy="1157288"/>
          </a:xfrm>
        </p:spPr>
        <p:txBody>
          <a:bodyPr anchor="b">
            <a:noAutofit/>
          </a:bodyPr>
          <a:lstStyle>
            <a:lvl1pPr algn="l">
              <a:defRPr sz="3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247741" y="3924559"/>
            <a:ext cx="3915038" cy="997347"/>
          </a:xfrm>
        </p:spPr>
        <p:txBody>
          <a:bodyPr>
            <a:normAutofit/>
          </a:bodyPr>
          <a:lstStyle>
            <a:lvl1pPr marL="0" indent="0" algn="l">
              <a:buNone/>
              <a:defRPr sz="105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7339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template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232" y="2522992"/>
            <a:ext cx="2041769" cy="26205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1" y="4752004"/>
            <a:ext cx="1560209" cy="264813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1" y="2526974"/>
            <a:ext cx="4816232" cy="26165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241299" y="2767268"/>
            <a:ext cx="3922280" cy="1157288"/>
          </a:xfrm>
        </p:spPr>
        <p:txBody>
          <a:bodyPr anchor="b">
            <a:noAutofit/>
          </a:bodyPr>
          <a:lstStyle>
            <a:lvl1pPr algn="l">
              <a:defRPr sz="3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247741" y="3924559"/>
            <a:ext cx="3915038" cy="997347"/>
          </a:xfrm>
        </p:spPr>
        <p:txBody>
          <a:bodyPr>
            <a:normAutofit/>
          </a:bodyPr>
          <a:lstStyle>
            <a:lvl1pPr marL="0" indent="0" algn="l">
              <a:buNone/>
              <a:defRPr sz="105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31128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 template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232" y="2522992"/>
            <a:ext cx="2041769" cy="2620511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1" y="2526974"/>
            <a:ext cx="4816232" cy="26165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241299" y="2767268"/>
            <a:ext cx="3922280" cy="1157288"/>
          </a:xfrm>
        </p:spPr>
        <p:txBody>
          <a:bodyPr anchor="b">
            <a:noAutofit/>
          </a:bodyPr>
          <a:lstStyle>
            <a:lvl1pPr algn="l">
              <a:defRPr sz="3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247741" y="3924559"/>
            <a:ext cx="3915038" cy="997347"/>
          </a:xfrm>
        </p:spPr>
        <p:txBody>
          <a:bodyPr>
            <a:normAutofit/>
          </a:bodyPr>
          <a:lstStyle>
            <a:lvl1pPr marL="0" indent="0" algn="l">
              <a:buNone/>
              <a:defRPr sz="105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173" y="4732171"/>
            <a:ext cx="1549070" cy="26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97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 template6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232" y="2522992"/>
            <a:ext cx="2041769" cy="26205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1" y="4752004"/>
            <a:ext cx="1560209" cy="264813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1" y="2526974"/>
            <a:ext cx="4816232" cy="26165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241299" y="2767268"/>
            <a:ext cx="3922280" cy="1157288"/>
          </a:xfrm>
        </p:spPr>
        <p:txBody>
          <a:bodyPr anchor="b">
            <a:noAutofit/>
          </a:bodyPr>
          <a:lstStyle>
            <a:lvl1pPr algn="l">
              <a:defRPr sz="3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247741" y="3924559"/>
            <a:ext cx="3915038" cy="997347"/>
          </a:xfrm>
        </p:spPr>
        <p:txBody>
          <a:bodyPr>
            <a:normAutofit/>
          </a:bodyPr>
          <a:lstStyle>
            <a:lvl1pPr marL="0" indent="0" algn="l">
              <a:buNone/>
              <a:defRPr sz="105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82374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template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232" y="2522992"/>
            <a:ext cx="2041769" cy="26205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1" y="4752004"/>
            <a:ext cx="1560209" cy="264813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1" y="2526974"/>
            <a:ext cx="4816232" cy="261652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241299" y="2767268"/>
            <a:ext cx="3922280" cy="1157288"/>
          </a:xfrm>
        </p:spPr>
        <p:txBody>
          <a:bodyPr anchor="b">
            <a:noAutofit/>
          </a:bodyPr>
          <a:lstStyle>
            <a:lvl1pPr algn="l">
              <a:defRPr sz="3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247741" y="3924559"/>
            <a:ext cx="3915038" cy="997347"/>
          </a:xfrm>
        </p:spPr>
        <p:txBody>
          <a:bodyPr>
            <a:normAutofit/>
          </a:bodyPr>
          <a:lstStyle>
            <a:lvl1pPr marL="0" indent="0" algn="l">
              <a:buNone/>
              <a:defRPr sz="105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00045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0026" y="654276"/>
            <a:ext cx="6186488" cy="1413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0026" y="2071690"/>
            <a:ext cx="6186488" cy="2561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0025" y="4767264"/>
            <a:ext cx="1543050" cy="223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BB698B8-944C-4827-B32C-32E821CA2D51}" type="datetime1">
              <a:rPr lang="en-US" smtClean="0"/>
              <a:t>10/20/2018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4"/>
            <a:ext cx="1543050" cy="223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7B873C-A46E-4878-A014-BF36A57BE6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59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62" r:id="rId3"/>
    <p:sldLayoutId id="2147483670" r:id="rId4"/>
    <p:sldLayoutId id="2147483667" r:id="rId5"/>
    <p:sldLayoutId id="2147483668" r:id="rId6"/>
    <p:sldLayoutId id="2147483675" r:id="rId7"/>
    <p:sldLayoutId id="2147483676" r:id="rId8"/>
    <p:sldLayoutId id="2147483678" r:id="rId9"/>
    <p:sldLayoutId id="2147483677" r:id="rId10"/>
    <p:sldLayoutId id="2147483663" r:id="rId11"/>
    <p:sldLayoutId id="2147483679" r:id="rId12"/>
    <p:sldLayoutId id="2147483680" r:id="rId13"/>
    <p:sldLayoutId id="2147483681" r:id="rId14"/>
    <p:sldLayoutId id="2147483682" r:id="rId15"/>
    <p:sldLayoutId id="2147483666" r:id="rId16"/>
    <p:sldLayoutId id="2147483664" r:id="rId17"/>
    <p:sldLayoutId id="2147483683" r:id="rId18"/>
    <p:sldLayoutId id="2147483684" r:id="rId19"/>
    <p:sldLayoutId id="2147483685" r:id="rId20"/>
    <p:sldLayoutId id="2147483686" r:id="rId21"/>
    <p:sldLayoutId id="2147483708" r:id="rId2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kern="1200">
          <a:solidFill>
            <a:srgbClr val="A5002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&gt;"/>
        <a:defRPr sz="21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png"/><Relationship Id="rId15" Type="http://schemas.openxmlformats.org/officeDocument/2006/relationships/image" Target="../media/image70.jpeg"/><Relationship Id="rId10" Type="http://schemas.openxmlformats.org/officeDocument/2006/relationships/image" Target="../media/image65.jpg"/><Relationship Id="rId4" Type="http://schemas.openxmlformats.org/officeDocument/2006/relationships/image" Target="../media/image59.jpg"/><Relationship Id="rId9" Type="http://schemas.openxmlformats.org/officeDocument/2006/relationships/image" Target="../media/image64.jpeg"/><Relationship Id="rId1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9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jpg"/><Relationship Id="rId9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3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44.png"/><Relationship Id="rId17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43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0146" y="2773620"/>
            <a:ext cx="411804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023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Entrepreneurship Education and the University-Industry Partnership</a:t>
            </a:r>
            <a:r>
              <a:rPr lang="en-US" sz="1600" b="1" dirty="0">
                <a:solidFill>
                  <a:srgbClr val="A023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sz="1600" b="1" dirty="0">
                <a:solidFill>
                  <a:srgbClr val="A023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US" sz="1600" b="1" dirty="0" smtClean="0">
              <a:solidFill>
                <a:srgbClr val="A0233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1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Dr. Miranda Lou </a:t>
            </a:r>
            <a:br>
              <a:rPr lang="en-US" sz="1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1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Executive Vice President </a:t>
            </a:r>
            <a:br>
              <a:rPr lang="en-US" sz="1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1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Hong Kong Polytechnic University </a:t>
            </a:r>
            <a:br>
              <a:rPr lang="en-US" sz="1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1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sz="1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1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 October 2018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2624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0515" y="780537"/>
            <a:ext cx="1982887" cy="1953771"/>
            <a:chOff x="388548" y="463089"/>
            <a:chExt cx="1912233" cy="192509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6A3802D-39C0-448E-A806-7CD643F51167}"/>
                </a:ext>
              </a:extLst>
            </p:cNvPr>
            <p:cNvSpPr/>
            <p:nvPr/>
          </p:nvSpPr>
          <p:spPr>
            <a:xfrm>
              <a:off x="455845" y="463089"/>
              <a:ext cx="1844936" cy="1925090"/>
            </a:xfrm>
            <a:prstGeom prst="rect">
              <a:avLst/>
            </a:prstGeom>
            <a:solidFill>
              <a:srgbClr val="E7E7FF"/>
            </a:solidFill>
            <a:ln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88548" y="510474"/>
              <a:ext cx="1861427" cy="1808975"/>
              <a:chOff x="384588" y="630933"/>
              <a:chExt cx="1861427" cy="1808975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C791D72-D580-46F9-BA7B-E1420E963807}"/>
                  </a:ext>
                </a:extLst>
              </p:cNvPr>
              <p:cNvSpPr txBox="1"/>
              <p:nvPr/>
            </p:nvSpPr>
            <p:spPr>
              <a:xfrm>
                <a:off x="384588" y="1925363"/>
                <a:ext cx="1861427" cy="514545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>
                <a:spAutoFit/>
              </a:bodyPr>
              <a:lstStyle/>
              <a:p>
                <a:pPr algn="ctr" defTabSz="685800" fontAlgn="base">
                  <a:spcBef>
                    <a:spcPct val="0"/>
                  </a:spcBef>
                  <a:spcAft>
                    <a:spcPts val="450"/>
                  </a:spcAft>
                  <a:defRPr/>
                </a:pPr>
                <a:r>
                  <a:rPr lang="en-US" sz="1350" b="1" dirty="0">
                    <a:solidFill>
                      <a:srgbClr val="002060"/>
                    </a:solidFill>
                    <a:latin typeface="Arial Unicode MS" panose="020B0604020202020204" pitchFamily="34" charset="-120"/>
                    <a:ea typeface="Arial Unicode MS" panose="020B0604020202020204" pitchFamily="34" charset="-120"/>
                    <a:cs typeface="Arial Unicode MS" panose="020B0604020202020204" pitchFamily="34" charset="-120"/>
                  </a:rPr>
                  <a:t>Fabric Sensing Technology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DD06DC9-1A21-4CAF-8441-71D5F4C7D3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8022" y="630933"/>
                <a:ext cx="1058580" cy="264212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752EE0C-8C65-48C9-AEA4-2435CE4459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2562" y="933607"/>
                <a:ext cx="1501967" cy="936830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</p:grpSp>
      </p:grpSp>
      <p:grpSp>
        <p:nvGrpSpPr>
          <p:cNvPr id="7" name="Group 6"/>
          <p:cNvGrpSpPr/>
          <p:nvPr/>
        </p:nvGrpSpPr>
        <p:grpSpPr>
          <a:xfrm>
            <a:off x="2358813" y="662586"/>
            <a:ext cx="2139715" cy="2082912"/>
            <a:chOff x="2369192" y="736857"/>
            <a:chExt cx="1944499" cy="2668736"/>
          </a:xfrm>
        </p:grpSpPr>
        <p:sp>
          <p:nvSpPr>
            <p:cNvPr id="3" name="Rectangle 2"/>
            <p:cNvSpPr/>
            <p:nvPr/>
          </p:nvSpPr>
          <p:spPr>
            <a:xfrm>
              <a:off x="2416925" y="887982"/>
              <a:ext cx="1870548" cy="250327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3DCE9E4-B3F0-437E-BFBE-1F4C28153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3918" y="736857"/>
              <a:ext cx="955517" cy="69505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527E760-3D6E-4795-AF59-4A1152FBF0B3}"/>
                </a:ext>
              </a:extLst>
            </p:cNvPr>
            <p:cNvSpPr txBox="1"/>
            <p:nvPr/>
          </p:nvSpPr>
          <p:spPr>
            <a:xfrm>
              <a:off x="2369192" y="2487519"/>
              <a:ext cx="1944499" cy="91807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ts val="450"/>
                </a:spcAft>
                <a:defRPr/>
              </a:pPr>
              <a:r>
                <a:rPr lang="en-US" sz="1350" b="1" dirty="0">
                  <a:solidFill>
                    <a:schemeClr val="accent6">
                      <a:lumMod val="75000"/>
                    </a:schemeClr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Defocus Incorporated Soft </a:t>
              </a:r>
              <a:r>
                <a:rPr lang="en-US" sz="1350" b="1" dirty="0" smtClean="0">
                  <a:solidFill>
                    <a:schemeClr val="accent6">
                      <a:lumMod val="75000"/>
                    </a:schemeClr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Lens : Myopia </a:t>
              </a:r>
              <a:r>
                <a:rPr lang="en-US" sz="1350" b="1" dirty="0">
                  <a:solidFill>
                    <a:schemeClr val="accent6">
                      <a:lumMod val="75000"/>
                    </a:schemeClr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Control 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4BB59E5-F54A-4932-B797-240602054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2732" y="1313383"/>
              <a:ext cx="1509179" cy="121162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41" name="Group 40"/>
          <p:cNvGrpSpPr/>
          <p:nvPr/>
        </p:nvGrpSpPr>
        <p:grpSpPr>
          <a:xfrm>
            <a:off x="4592839" y="781066"/>
            <a:ext cx="2028646" cy="1945132"/>
            <a:chOff x="165695" y="902766"/>
            <a:chExt cx="2018543" cy="4176065"/>
          </a:xfrm>
        </p:grpSpPr>
        <p:sp>
          <p:nvSpPr>
            <p:cNvPr id="42" name="Rectangle 41"/>
            <p:cNvSpPr/>
            <p:nvPr/>
          </p:nvSpPr>
          <p:spPr>
            <a:xfrm>
              <a:off x="165695" y="902766"/>
              <a:ext cx="2018543" cy="417606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3" name="Picture 42" descr="maxresdefault.jpg">
              <a:extLst>
                <a:ext uri="{FF2B5EF4-FFF2-40B4-BE49-F238E27FC236}">
                  <a16:creationId xmlns:a16="http://schemas.microsoft.com/office/drawing/2014/main" id="{B0060347-F20F-4631-B758-A61756949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068" y="1611893"/>
              <a:ext cx="1623480" cy="207212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ECE3768-8560-4EC5-9CAD-B8D6D4BB9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068" y="1061042"/>
              <a:ext cx="1167492" cy="50771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2D28657-56EF-478E-91AE-3B0E7E54CAA9}"/>
                </a:ext>
              </a:extLst>
            </p:cNvPr>
            <p:cNvSpPr txBox="1"/>
            <p:nvPr/>
          </p:nvSpPr>
          <p:spPr>
            <a:xfrm>
              <a:off x="228926" y="3855001"/>
              <a:ext cx="1845472" cy="111689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 defTabSz="685800" fontAlgn="base">
                <a:spcBef>
                  <a:spcPct val="0"/>
                </a:spcBef>
                <a:spcAft>
                  <a:spcPts val="450"/>
                </a:spcAft>
                <a:defRPr/>
              </a:pPr>
              <a:r>
                <a:rPr lang="en-US" sz="1350" b="1" dirty="0" err="1" smtClean="0">
                  <a:solidFill>
                    <a:schemeClr val="accent2">
                      <a:lumMod val="75000"/>
                    </a:schemeClr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Blockchain</a:t>
              </a:r>
              <a:r>
                <a:rPr lang="en-US" sz="1350" b="1" dirty="0">
                  <a:solidFill>
                    <a:schemeClr val="accent2">
                      <a:lumMod val="75000"/>
                    </a:schemeClr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 </a:t>
              </a:r>
              <a:r>
                <a:rPr lang="en-US" sz="1350" b="1" dirty="0" smtClean="0">
                  <a:solidFill>
                    <a:schemeClr val="accent2">
                      <a:lumMod val="75000"/>
                    </a:schemeClr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Technology</a:t>
              </a:r>
              <a:endParaRPr lang="en-US" sz="1350" b="1" dirty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>
          <a:xfrm>
            <a:off x="213803" y="690874"/>
            <a:ext cx="6452680" cy="940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341451"/>
            <a:ext cx="5678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33381" fontAlgn="base">
              <a:spcBef>
                <a:spcPct val="0"/>
              </a:spcBef>
              <a:defRPr/>
            </a:pPr>
            <a:r>
              <a:rPr lang="en-US" b="1" dirty="0" smtClean="0">
                <a:solidFill>
                  <a:srgbClr val="A0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Nurtured </a:t>
            </a:r>
            <a:r>
              <a:rPr lang="en-US" b="1" dirty="0">
                <a:solidFill>
                  <a:srgbClr val="A0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250+ Startups: </a:t>
            </a:r>
            <a:r>
              <a:rPr lang="en-US" b="1" dirty="0" smtClean="0">
                <a:solidFill>
                  <a:srgbClr val="A0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Selected Cases</a:t>
            </a:r>
            <a:endParaRPr lang="en-US" b="1" dirty="0">
              <a:solidFill>
                <a:srgbClr val="A02337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38693" y="2813948"/>
            <a:ext cx="1944925" cy="2071641"/>
            <a:chOff x="2369908" y="2890675"/>
            <a:chExt cx="1863527" cy="207164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B7F19FF-A190-4AD7-A8A1-2488B2D2F144}"/>
                </a:ext>
              </a:extLst>
            </p:cNvPr>
            <p:cNvSpPr/>
            <p:nvPr/>
          </p:nvSpPr>
          <p:spPr>
            <a:xfrm>
              <a:off x="2398925" y="2890675"/>
              <a:ext cx="1834510" cy="2071641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369908" y="2999283"/>
              <a:ext cx="1756552" cy="1941923"/>
              <a:chOff x="2025354" y="3015504"/>
              <a:chExt cx="1756552" cy="1941923"/>
            </a:xfrm>
          </p:grpSpPr>
          <p:pic>
            <p:nvPicPr>
              <p:cNvPr id="30" name="Picture 2" descr="https://www.polyu.edu.hk/cpa/excel/filemanager/common/201804/images/research/r1-top.jpg">
                <a:extLst>
                  <a:ext uri="{FF2B5EF4-FFF2-40B4-BE49-F238E27FC236}">
                    <a16:creationId xmlns:a16="http://schemas.microsoft.com/office/drawing/2014/main" id="{CC4443C7-1183-4B0B-BBA2-0C4600F3FA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7531" y="3541352"/>
                <a:ext cx="1509859" cy="1101011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036B28D-C70E-449A-B70C-5390AE7EF3FF}"/>
                  </a:ext>
                </a:extLst>
              </p:cNvPr>
              <p:cNvSpPr txBox="1"/>
              <p:nvPr/>
            </p:nvSpPr>
            <p:spPr>
              <a:xfrm>
                <a:off x="2025354" y="4649650"/>
                <a:ext cx="1756552" cy="307777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>
                <a:spAutoFit/>
              </a:bodyPr>
              <a:lstStyle/>
              <a:p>
                <a:pPr algn="ctr" defTabSz="685800" fontAlgn="base">
                  <a:spcBef>
                    <a:spcPct val="0"/>
                  </a:spcBef>
                  <a:spcAft>
                    <a:spcPts val="450"/>
                  </a:spcAft>
                  <a:defRPr/>
                </a:pPr>
                <a:r>
                  <a:rPr lang="en-US" sz="1350" b="1" dirty="0">
                    <a:solidFill>
                      <a:srgbClr val="7030A0"/>
                    </a:solidFill>
                    <a:latin typeface="Arial Unicode MS" panose="020B0604020202020204" pitchFamily="34" charset="-120"/>
                    <a:ea typeface="Arial Unicode MS" panose="020B0604020202020204" pitchFamily="34" charset="-120"/>
                    <a:cs typeface="Arial Unicode MS" panose="020B0604020202020204" pitchFamily="34" charset="-120"/>
                  </a:rPr>
                  <a:t>Fashion AI</a:t>
                </a:r>
              </a:p>
            </p:txBody>
          </p:sp>
          <p:pic>
            <p:nvPicPr>
              <p:cNvPr id="34" name="Picture 33" descr="A drawing of a face&#10;&#10;Description generated with high confidence">
                <a:extLst>
                  <a:ext uri="{FF2B5EF4-FFF2-40B4-BE49-F238E27FC236}">
                    <a16:creationId xmlns:a16="http://schemas.microsoft.com/office/drawing/2014/main" id="{3C6F8D56-30AD-4ED4-9C6F-8F70155805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10397" y="3015504"/>
                <a:ext cx="484075" cy="493485"/>
              </a:xfrm>
              <a:prstGeom prst="rect">
                <a:avLst/>
              </a:prstGeom>
            </p:spPr>
          </p:pic>
        </p:grpSp>
      </p:grpSp>
      <p:grpSp>
        <p:nvGrpSpPr>
          <p:cNvPr id="38" name="Group 37"/>
          <p:cNvGrpSpPr/>
          <p:nvPr/>
        </p:nvGrpSpPr>
        <p:grpSpPr>
          <a:xfrm>
            <a:off x="2410974" y="2805155"/>
            <a:ext cx="2058339" cy="2071642"/>
            <a:chOff x="2952782" y="2945496"/>
            <a:chExt cx="1806578" cy="206305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EA6B895-33EB-4DAE-BE5D-C9DA3EC3B6CA}"/>
                </a:ext>
              </a:extLst>
            </p:cNvPr>
            <p:cNvSpPr/>
            <p:nvPr/>
          </p:nvSpPr>
          <p:spPr>
            <a:xfrm>
              <a:off x="2952782" y="2945496"/>
              <a:ext cx="1806578" cy="206305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40" name="Picture 6" descr="https://www.polyu.edu.hk/ife/polyumfund/files/18037_165154.jpg">
              <a:extLst>
                <a:ext uri="{FF2B5EF4-FFF2-40B4-BE49-F238E27FC236}">
                  <a16:creationId xmlns:a16="http://schemas.microsoft.com/office/drawing/2014/main" id="{2AFEFA50-4D69-4AAF-9FF3-A1FEC9D739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694" y="3052156"/>
              <a:ext cx="557513" cy="465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8DFDE7D-B907-42CD-83A8-06243585FDFB}"/>
              </a:ext>
            </a:extLst>
          </p:cNvPr>
          <p:cNvSpPr txBox="1"/>
          <p:nvPr/>
        </p:nvSpPr>
        <p:spPr>
          <a:xfrm>
            <a:off x="2562231" y="4549415"/>
            <a:ext cx="1756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ts val="450"/>
              </a:spcAft>
              <a:defRPr/>
            </a:pPr>
            <a:r>
              <a:rPr lang="en-HK" altLang="zh-CN" sz="1350" b="1" dirty="0" err="1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EduTech</a:t>
            </a:r>
            <a:endParaRPr lang="en-US" sz="1350" b="1" dirty="0">
              <a:solidFill>
                <a:schemeClr val="accent1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4DBACAE-96C6-4842-870F-399330E23B7F}"/>
              </a:ext>
            </a:extLst>
          </p:cNvPr>
          <p:cNvPicPr/>
          <p:nvPr/>
        </p:nvPicPr>
        <p:blipFill rotWithShape="1">
          <a:blip r:embed="rId12"/>
          <a:srcRect l="11990" t="5912" r="11154" b="6896"/>
          <a:stretch/>
        </p:blipFill>
        <p:spPr bwMode="auto">
          <a:xfrm>
            <a:off x="2650327" y="3416040"/>
            <a:ext cx="1668456" cy="1124687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8" name="Group 47"/>
          <p:cNvGrpSpPr/>
          <p:nvPr/>
        </p:nvGrpSpPr>
        <p:grpSpPr>
          <a:xfrm>
            <a:off x="4598380" y="2794342"/>
            <a:ext cx="2028647" cy="2071642"/>
            <a:chOff x="211994" y="2872000"/>
            <a:chExt cx="1844936" cy="2102023"/>
          </a:xfrm>
        </p:grpSpPr>
        <p:grpSp>
          <p:nvGrpSpPr>
            <p:cNvPr id="49" name="Group 48"/>
            <p:cNvGrpSpPr/>
            <p:nvPr/>
          </p:nvGrpSpPr>
          <p:grpSpPr>
            <a:xfrm>
              <a:off x="211994" y="2872000"/>
              <a:ext cx="1844936" cy="2102023"/>
              <a:chOff x="3495959" y="2368833"/>
              <a:chExt cx="2804256" cy="2819709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3495959" y="2368833"/>
                <a:ext cx="2804256" cy="281970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5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D8592889-4CFE-4FA8-A950-857FFFB87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0224" y="3794740"/>
                <a:ext cx="2257291" cy="944455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</p:pic>
          <p:pic>
            <p:nvPicPr>
              <p:cNvPr id="53" name="Picture 4" descr="wedo global的圖片搜尋結果">
                <a:extLst>
                  <a:ext uri="{FF2B5EF4-FFF2-40B4-BE49-F238E27FC236}">
                    <a16:creationId xmlns:a16="http://schemas.microsoft.com/office/drawing/2014/main" id="{8F711549-B07A-4990-968D-C4DF99E542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50224" y="2441263"/>
                <a:ext cx="1100178" cy="3805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4" name="Rectangle 53"/>
              <p:cNvSpPr/>
              <p:nvPr/>
            </p:nvSpPr>
            <p:spPr>
              <a:xfrm>
                <a:off x="3553662" y="4746129"/>
                <a:ext cx="2715166" cy="408441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>
                <a:spAutoFit/>
              </a:bodyPr>
              <a:lstStyle/>
              <a:p>
                <a:pPr algn="ctr" defTabSz="685800" fontAlgn="base">
                  <a:spcBef>
                    <a:spcPct val="0"/>
                  </a:spcBef>
                  <a:spcAft>
                    <a:spcPts val="450"/>
                  </a:spcAft>
                  <a:defRPr/>
                </a:pPr>
                <a:r>
                  <a:rPr lang="en-US" sz="1350" b="1" dirty="0">
                    <a:solidFill>
                      <a:srgbClr val="002060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Social Innovation</a:t>
                </a:r>
              </a:p>
            </p:txBody>
          </p:sp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464FD46-2390-43B7-BD15-8EAA7C83B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16" y="3197183"/>
              <a:ext cx="1485085" cy="70311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</p:spTree>
    <p:extLst>
      <p:ext uri="{BB962C8B-B14F-4D97-AF65-F5344CB8AC3E}">
        <p14:creationId xmlns:p14="http://schemas.microsoft.com/office/powerpoint/2010/main" val="21992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030" y="1449218"/>
            <a:ext cx="6421270" cy="1413794"/>
          </a:xfrm>
        </p:spPr>
        <p:txBody>
          <a:bodyPr/>
          <a:lstStyle/>
          <a:p>
            <a:pPr algn="ctr"/>
            <a:r>
              <a:rPr lang="en-US" dirty="0" smtClean="0"/>
              <a:t>“Do Well Do Good” </a:t>
            </a:r>
            <a:br>
              <a:rPr lang="en-US" dirty="0" smtClean="0"/>
            </a:br>
            <a:r>
              <a:rPr lang="en-US" sz="2800" dirty="0" smtClean="0"/>
              <a:t>for the benefit of mankind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B873C-A46E-4878-A014-BF36A57BE664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234" y="2843640"/>
            <a:ext cx="1870961" cy="18153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18" y="2835467"/>
            <a:ext cx="1935031" cy="18041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innerShdw blurRad="114300">
              <a:prstClr val="black"/>
            </a:innerShdw>
            <a:softEdge rad="317500"/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</p:pic>
      <p:grpSp>
        <p:nvGrpSpPr>
          <p:cNvPr id="7" name="Group 6"/>
          <p:cNvGrpSpPr/>
          <p:nvPr/>
        </p:nvGrpSpPr>
        <p:grpSpPr>
          <a:xfrm>
            <a:off x="4475980" y="2823673"/>
            <a:ext cx="1988319" cy="1827767"/>
            <a:chOff x="209551" y="2922690"/>
            <a:chExt cx="2305051" cy="20331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9551" y="2923398"/>
              <a:ext cx="952049" cy="131445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9551" y="4238556"/>
              <a:ext cx="2305050" cy="717306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</p:pic>
        <p:pic>
          <p:nvPicPr>
            <p:cNvPr id="10" name="Picture 2" descr="I:\ITRS\TSSSU\FY14-15\Promotion\Launch PPT\TIF PowerPoint-1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600" y="2922690"/>
              <a:ext cx="1353002" cy="654881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  <a:bevelB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I:\ITRS\TSSSU\FY14-15\Promotion\Launch PPT\TLF PowerPoint-2-04.jp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600" y="3584086"/>
              <a:ext cx="1353002" cy="645361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  <a:bevelB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58256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1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22029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Thank You</a:t>
            </a:r>
            <a:endParaRPr lang="en-US" sz="28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8837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文本框 5"/>
          <p:cNvSpPr txBox="1">
            <a:spLocks noChangeArrowheads="1"/>
          </p:cNvSpPr>
          <p:nvPr/>
        </p:nvSpPr>
        <p:spPr bwMode="auto">
          <a:xfrm>
            <a:off x="4718924" y="2943013"/>
            <a:ext cx="2091929" cy="869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450"/>
              </a:spcBef>
              <a:buNone/>
            </a:pPr>
            <a:r>
              <a:rPr lang="en-US" altLang="zh-TW" sz="1100" b="1" dirty="0">
                <a:solidFill>
                  <a:srgbClr val="A5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Support from Government</a:t>
            </a:r>
          </a:p>
          <a:p>
            <a:pPr marL="90488" indent="-90488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altLang="zh-TW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Government Subsidies for Post-doc</a:t>
            </a:r>
            <a:endParaRPr lang="en-US" altLang="zh-CN" sz="9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90488" indent="-90488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altLang="zh-CN" sz="9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Research </a:t>
            </a:r>
            <a:r>
              <a:rPr lang="en-US" altLang="zh-CN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</a:t>
            </a:r>
            <a:r>
              <a:rPr lang="en-US" altLang="zh-CN" sz="9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unding</a:t>
            </a:r>
            <a:endParaRPr lang="en-US" altLang="zh-CN" sz="9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90488" indent="-90488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altLang="zh-CN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Awards for Professionals</a:t>
            </a:r>
            <a:endParaRPr lang="zh-CN" altLang="en-US" sz="9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4581" name="文本框 7"/>
          <p:cNvSpPr txBox="1">
            <a:spLocks noChangeArrowheads="1"/>
          </p:cNvSpPr>
          <p:nvPr/>
        </p:nvSpPr>
        <p:spPr bwMode="auto">
          <a:xfrm>
            <a:off x="4718925" y="1112157"/>
            <a:ext cx="2091929" cy="10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450"/>
              </a:spcBef>
              <a:buNone/>
            </a:pPr>
            <a:r>
              <a:rPr lang="en-US" altLang="zh-CN" sz="1100" b="1" dirty="0">
                <a:solidFill>
                  <a:srgbClr val="A5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Support from Industry</a:t>
            </a:r>
          </a:p>
          <a:p>
            <a:pPr marL="90488" indent="-90488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altLang="zh-CN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Business Ecosystem</a:t>
            </a:r>
          </a:p>
          <a:p>
            <a:pPr marL="90488" indent="-90488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altLang="zh-CN" sz="9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Real </a:t>
            </a:r>
            <a:r>
              <a:rPr lang="en-US" altLang="zh-CN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Practices</a:t>
            </a:r>
          </a:p>
          <a:p>
            <a:pPr marL="90488" indent="-90488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altLang="zh-CN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Industrial Investments</a:t>
            </a:r>
          </a:p>
          <a:p>
            <a:pPr marL="90488" indent="-90488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altLang="zh-CN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Human Resources for Research</a:t>
            </a:r>
          </a:p>
        </p:txBody>
      </p:sp>
      <p:sp>
        <p:nvSpPr>
          <p:cNvPr id="24582" name="文本框 8"/>
          <p:cNvSpPr txBox="1">
            <a:spLocks noChangeArrowheads="1"/>
          </p:cNvSpPr>
          <p:nvPr/>
        </p:nvSpPr>
        <p:spPr bwMode="auto">
          <a:xfrm>
            <a:off x="93341" y="1066731"/>
            <a:ext cx="2074069" cy="276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450"/>
              </a:spcBef>
              <a:buNone/>
            </a:pPr>
            <a:r>
              <a:rPr lang="en-US" altLang="zh-CN" sz="1100" b="1" dirty="0">
                <a:solidFill>
                  <a:srgbClr val="A5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Support from </a:t>
            </a:r>
            <a:r>
              <a:rPr lang="en-US" altLang="zh-CN" sz="1100" b="1" dirty="0" smtClean="0">
                <a:solidFill>
                  <a:srgbClr val="A5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Universities</a:t>
            </a:r>
          </a:p>
          <a:p>
            <a:pPr>
              <a:spcBef>
                <a:spcPts val="450"/>
              </a:spcBef>
              <a:buNone/>
            </a:pPr>
            <a:endParaRPr lang="en-US" altLang="zh-CN" sz="900" b="1" dirty="0">
              <a:solidFill>
                <a:srgbClr val="A02337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Bef>
                <a:spcPts val="450"/>
              </a:spcBef>
              <a:buNone/>
            </a:pPr>
            <a:r>
              <a:rPr lang="en-US" altLang="zh-CN" sz="900" dirty="0">
                <a:solidFill>
                  <a:srgbClr val="A5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Post-doctoral Work Stations</a:t>
            </a:r>
          </a:p>
          <a:p>
            <a:pPr>
              <a:spcBef>
                <a:spcPts val="450"/>
              </a:spcBef>
              <a:buNone/>
            </a:pPr>
            <a:endParaRPr lang="en-US" altLang="zh-CN" sz="9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Bef>
                <a:spcPts val="450"/>
              </a:spcBef>
              <a:buNone/>
            </a:pPr>
            <a:r>
              <a:rPr lang="en-US" altLang="zh-CN" sz="900" dirty="0">
                <a:solidFill>
                  <a:srgbClr val="A5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Customized Training </a:t>
            </a:r>
            <a:r>
              <a:rPr lang="en-US" altLang="zh-CN" sz="900" dirty="0" err="1">
                <a:solidFill>
                  <a:srgbClr val="A5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Programme</a:t>
            </a:r>
            <a:endParaRPr lang="en-US" altLang="zh-CN" sz="900" dirty="0">
              <a:solidFill>
                <a:srgbClr val="A52337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altLang="zh-CN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Accelerator </a:t>
            </a:r>
            <a:r>
              <a:rPr lang="en-US" altLang="zh-CN" sz="9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Programme</a:t>
            </a:r>
            <a:endParaRPr lang="en-US" altLang="zh-CN" sz="9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altLang="zh-CN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Entrepreneurship Training Camp</a:t>
            </a:r>
          </a:p>
          <a:p>
            <a:pPr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altLang="zh-CN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Micro S</a:t>
            </a:r>
            <a:r>
              <a:rPr lang="en-US" altLang="zh-CN" sz="9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eed </a:t>
            </a:r>
            <a:r>
              <a:rPr lang="en-US" altLang="zh-CN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Funding</a:t>
            </a:r>
          </a:p>
          <a:p>
            <a:pPr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altLang="zh-CN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Licensing </a:t>
            </a:r>
            <a:r>
              <a:rPr lang="en-US" altLang="zh-CN" sz="9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Services</a:t>
            </a:r>
            <a:endParaRPr lang="en-US" altLang="zh-CN" sz="9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1">
              <a:spcBef>
                <a:spcPct val="0"/>
              </a:spcBef>
              <a:buFontTx/>
              <a:buNone/>
            </a:pPr>
            <a:endParaRPr lang="en-US" altLang="zh-CN" sz="9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Bef>
                <a:spcPts val="450"/>
              </a:spcBef>
              <a:buNone/>
            </a:pPr>
            <a:r>
              <a:rPr lang="en-US" altLang="zh-CN" sz="900" dirty="0">
                <a:solidFill>
                  <a:srgbClr val="A5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Nurturing Entrepreneurs</a:t>
            </a:r>
          </a:p>
          <a:p>
            <a:pPr marL="90488" indent="-90488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altLang="zh-CN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Global Activities &amp; Exchange</a:t>
            </a:r>
          </a:p>
          <a:p>
            <a:pPr marL="90488" indent="-90488">
              <a:spcBef>
                <a:spcPts val="450"/>
              </a:spcBef>
              <a:buFont typeface="Wingdings" panose="05000000000000000000" pitchFamily="2" charset="2"/>
              <a:buChar char="§"/>
            </a:pPr>
            <a:r>
              <a:rPr lang="en-US" altLang="zh-CN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Placements &amp; Training </a:t>
            </a:r>
            <a:r>
              <a:rPr lang="en-US" altLang="zh-CN" sz="9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Programmes</a:t>
            </a:r>
            <a:r>
              <a:rPr lang="en-US" altLang="zh-CN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sp>
        <p:nvSpPr>
          <p:cNvPr id="24583" name="文本框 9"/>
          <p:cNvSpPr txBox="1">
            <a:spLocks noChangeArrowheads="1"/>
          </p:cNvSpPr>
          <p:nvPr/>
        </p:nvSpPr>
        <p:spPr bwMode="auto">
          <a:xfrm>
            <a:off x="1912568" y="3381595"/>
            <a:ext cx="141334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450"/>
              </a:spcBef>
              <a:buNone/>
            </a:pPr>
            <a:r>
              <a:rPr lang="en-US" altLang="zh-CN" sz="1100" b="1" dirty="0" err="1">
                <a:solidFill>
                  <a:srgbClr val="A5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PolyU</a:t>
            </a:r>
            <a:r>
              <a:rPr lang="en-US" altLang="zh-CN" sz="1100" b="1" dirty="0">
                <a:solidFill>
                  <a:srgbClr val="A5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1100" b="1" dirty="0" err="1" smtClean="0">
                <a:solidFill>
                  <a:srgbClr val="A5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InnoHub</a:t>
            </a:r>
            <a:r>
              <a:rPr lang="en-US" altLang="zh-CN" sz="1100" b="1" dirty="0">
                <a:solidFill>
                  <a:srgbClr val="A5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altLang="zh-CN" sz="1100" b="1" dirty="0">
                <a:solidFill>
                  <a:srgbClr val="A5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zh-CN" sz="1100" b="1" dirty="0" smtClean="0">
                <a:solidFill>
                  <a:srgbClr val="A5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@ </a:t>
            </a:r>
            <a:r>
              <a:rPr lang="en-US" altLang="zh-CN" sz="1100" b="1" dirty="0">
                <a:solidFill>
                  <a:srgbClr val="A5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HK </a:t>
            </a:r>
            <a:r>
              <a:rPr lang="en-US" altLang="zh-CN" sz="1100" b="1" dirty="0" smtClean="0">
                <a:solidFill>
                  <a:srgbClr val="A5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&amp; Shenzhen</a:t>
            </a:r>
            <a:endParaRPr lang="en-US" altLang="zh-CN" sz="1100" b="1" dirty="0">
              <a:solidFill>
                <a:srgbClr val="A52337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65058" y="760076"/>
            <a:ext cx="6489999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3341" y="396771"/>
            <a:ext cx="516038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33381">
              <a:lnSpc>
                <a:spcPct val="90000"/>
              </a:lnSpc>
              <a:spcAft>
                <a:spcPct val="35000"/>
              </a:spcAft>
            </a:pPr>
            <a:r>
              <a:rPr lang="en-US" b="1" dirty="0">
                <a:solidFill>
                  <a:srgbClr val="A0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Entrepreneurship Development: </a:t>
            </a:r>
            <a:r>
              <a:rPr lang="en-US" b="1" dirty="0" smtClean="0">
                <a:solidFill>
                  <a:srgbClr val="A0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GBAI</a:t>
            </a:r>
            <a:r>
              <a:rPr lang="en-US" b="1" baseline="30000" dirty="0" smtClean="0">
                <a:solidFill>
                  <a:srgbClr val="A0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 </a:t>
            </a:r>
            <a:r>
              <a:rPr lang="en-US" b="1" dirty="0" smtClean="0">
                <a:solidFill>
                  <a:srgbClr val="A0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Post-doc </a:t>
            </a:r>
            <a:endParaRPr lang="en-US" b="1" dirty="0">
              <a:solidFill>
                <a:srgbClr val="A02337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912568" y="1556363"/>
            <a:ext cx="1477798" cy="1449743"/>
            <a:chOff x="0" y="613670"/>
            <a:chExt cx="1477798" cy="1449743"/>
          </a:xfrm>
          <a:solidFill>
            <a:srgbClr val="A0233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Shape 16"/>
            <p:cNvSpPr/>
            <p:nvPr/>
          </p:nvSpPr>
          <p:spPr>
            <a:xfrm>
              <a:off x="0" y="613670"/>
              <a:ext cx="1477798" cy="1449743"/>
            </a:xfrm>
            <a:prstGeom prst="gear6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727682"/>
                <a:satOff val="-41964"/>
                <a:lumOff val="4314"/>
                <a:alphaOff val="0"/>
              </a:schemeClr>
            </a:fillRef>
            <a:effectRef idx="2">
              <a:schemeClr val="accent2">
                <a:hueOff val="-727682"/>
                <a:satOff val="-41964"/>
                <a:lumOff val="431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Shape 4"/>
            <p:cNvSpPr txBox="1"/>
            <p:nvPr/>
          </p:nvSpPr>
          <p:spPr>
            <a:xfrm>
              <a:off x="394937" y="961685"/>
              <a:ext cx="739688" cy="71537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100" b="1" kern="1200" dirty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University</a:t>
              </a:r>
              <a:endParaRPr lang="zh-CN" altLang="en-US" sz="1100" b="1" kern="12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317948" y="1133831"/>
            <a:ext cx="1473396" cy="1459921"/>
            <a:chOff x="366151" y="556942"/>
            <a:chExt cx="1013211" cy="10132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Shape 19"/>
            <p:cNvSpPr/>
            <p:nvPr/>
          </p:nvSpPr>
          <p:spPr>
            <a:xfrm>
              <a:off x="366151" y="556942"/>
              <a:ext cx="1013211" cy="1013211"/>
            </a:xfrm>
            <a:prstGeom prst="gear6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1455363"/>
                <a:satOff val="-83928"/>
                <a:lumOff val="8628"/>
                <a:alphaOff val="0"/>
              </a:schemeClr>
            </a:fillRef>
            <a:effectRef idx="2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Shape 4"/>
            <p:cNvSpPr txBox="1"/>
            <p:nvPr/>
          </p:nvSpPr>
          <p:spPr>
            <a:xfrm>
              <a:off x="621230" y="813563"/>
              <a:ext cx="503053" cy="4999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" tIns="11430" rIns="11430" bIns="1143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100" b="1" kern="1200" dirty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Industry</a:t>
              </a:r>
              <a:endParaRPr lang="zh-CN" altLang="en-US" sz="1100" b="1" kern="12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125884" y="2499289"/>
            <a:ext cx="1424748" cy="1394461"/>
            <a:chOff x="651968" y="913105"/>
            <a:chExt cx="1424748" cy="13944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Shape 23"/>
            <p:cNvSpPr/>
            <p:nvPr/>
          </p:nvSpPr>
          <p:spPr>
            <a:xfrm>
              <a:off x="651968" y="913105"/>
              <a:ext cx="1424748" cy="1394461"/>
            </a:xfrm>
            <a:prstGeom prst="gear9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Shape 4"/>
            <p:cNvSpPr txBox="1"/>
            <p:nvPr/>
          </p:nvSpPr>
          <p:spPr>
            <a:xfrm>
              <a:off x="936142" y="1239751"/>
              <a:ext cx="856400" cy="7167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100" b="1" kern="1200" dirty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Government</a:t>
              </a:r>
              <a:endParaRPr lang="zh-CN" altLang="en-US" sz="1100" b="1" kern="12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878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188068" y="717837"/>
            <a:ext cx="6499266" cy="1714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-93150" y="363056"/>
            <a:ext cx="454804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3338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>
                <a:solidFill>
                  <a:srgbClr val="A0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Entrepreneurship </a:t>
            </a:r>
            <a:r>
              <a:rPr lang="en-US" b="1" dirty="0">
                <a:solidFill>
                  <a:srgbClr val="A0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Development </a:t>
            </a:r>
            <a:r>
              <a:rPr lang="en-US" b="1" dirty="0" smtClean="0">
                <a:solidFill>
                  <a:srgbClr val="A0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@ </a:t>
            </a:r>
            <a:r>
              <a:rPr lang="en-US" b="1" dirty="0" err="1" smtClean="0">
                <a:solidFill>
                  <a:srgbClr val="A0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PolyU</a:t>
            </a:r>
            <a:endParaRPr lang="en-US" b="1" dirty="0">
              <a:solidFill>
                <a:srgbClr val="A02337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4885" y="896183"/>
            <a:ext cx="525748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Heritage and positioning for applied research – creating impact to industry and society through University-Industry partnership</a:t>
            </a:r>
          </a:p>
          <a:p>
            <a:endParaRPr lang="en-US" sz="1600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en-US" sz="1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Forerunner </a:t>
            </a:r>
            <a:r>
              <a:rPr lang="en-US" sz="16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in knowledge transfer income as per University Grants Committee’s Knowledge Transfer </a:t>
            </a:r>
            <a:r>
              <a:rPr lang="en-US" sz="1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Report. </a:t>
            </a:r>
            <a:r>
              <a:rPr lang="en-US" sz="1600" dirty="0" err="1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Convenor</a:t>
            </a:r>
            <a:r>
              <a:rPr lang="en-US" sz="1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of ISTA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(International Strategic Technology Alliance)</a:t>
            </a:r>
            <a:r>
              <a:rPr lang="en-US" sz="1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and ISTA as member of AUTM   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(The Association of University Technology Managers)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endParaRPr lang="en-US" sz="1600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en-US" sz="1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</a:t>
            </a:r>
            <a:r>
              <a:rPr lang="en-US" sz="1600" baseline="300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st</a:t>
            </a:r>
            <a:r>
              <a:rPr lang="en-US" sz="1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 University </a:t>
            </a:r>
            <a:r>
              <a:rPr lang="en-US" sz="16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in Hong Kong launching Micro Fund </a:t>
            </a:r>
            <a:r>
              <a:rPr lang="en-US" sz="1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Schem</a:t>
            </a:r>
            <a:r>
              <a:rPr lang="en-US" sz="1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e </a:t>
            </a:r>
            <a:r>
              <a:rPr lang="en-US" sz="1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to </a:t>
            </a:r>
            <a:r>
              <a:rPr lang="en-US" sz="1600" dirty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support </a:t>
            </a:r>
            <a:r>
              <a:rPr lang="en-US" sz="1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entrepreneurship</a:t>
            </a:r>
          </a:p>
          <a:p>
            <a:endParaRPr lang="en-US" sz="1600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r>
              <a:rPr lang="en-US" sz="1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Funding and support programs in Hong </a:t>
            </a:r>
            <a:r>
              <a:rPr lang="en-US" sz="1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Kong, Mainland</a:t>
            </a:r>
            <a:r>
              <a:rPr lang="en-US" sz="1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, and the </a:t>
            </a:r>
            <a:r>
              <a:rPr lang="en-US" sz="1600" dirty="0" smtClean="0"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region in collaboration with universities, angel investors, industries, etc.</a:t>
            </a:r>
            <a:endParaRPr lang="en-US" sz="16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69277" y="997369"/>
            <a:ext cx="844062" cy="602341"/>
          </a:xfrm>
          <a:prstGeom prst="rect">
            <a:avLst/>
          </a:prstGeom>
          <a:solidFill>
            <a:srgbClr val="03873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7730" y="804428"/>
            <a:ext cx="9671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9277" y="1994332"/>
            <a:ext cx="844062" cy="60234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8067" y="3391739"/>
            <a:ext cx="844062" cy="602341"/>
          </a:xfrm>
          <a:prstGeom prst="rect">
            <a:avLst/>
          </a:prstGeom>
          <a:solidFill>
            <a:srgbClr val="0696A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00050" y="4155038"/>
            <a:ext cx="844062" cy="60234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58686" y="1939749"/>
            <a:ext cx="482824" cy="70788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2</a:t>
            </a:r>
            <a:endParaRPr lang="en-US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0669" y="3346563"/>
            <a:ext cx="4828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3</a:t>
            </a:r>
            <a:endParaRPr lang="en-US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0669" y="4109528"/>
            <a:ext cx="4828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4</a:t>
            </a:r>
            <a:endParaRPr lang="en-US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073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88068" y="862328"/>
            <a:ext cx="4031378" cy="428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en-US" sz="16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Goals</a:t>
            </a:r>
          </a:p>
          <a:p>
            <a:pPr marL="457200" indent="-22860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	Nurture students and young </a:t>
            </a:r>
            <a:r>
              <a:rPr lang="en-US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entrepreneurs </a:t>
            </a:r>
            <a:r>
              <a:rPr lang="en-US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with “</a:t>
            </a:r>
            <a:r>
              <a:rPr lang="en-US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Do Well Do Good” </a:t>
            </a:r>
            <a:r>
              <a:rPr lang="en-US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en-US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socially responsible global citizens</a:t>
            </a:r>
            <a:endParaRPr lang="en-US" sz="14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indent="-22860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	</a:t>
            </a:r>
            <a:r>
              <a:rPr lang="en-US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Extend </a:t>
            </a:r>
            <a:r>
              <a:rPr lang="en-US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impact of </a:t>
            </a:r>
            <a:r>
              <a:rPr lang="en-US" sz="1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PolyU’s</a:t>
            </a:r>
            <a:r>
              <a:rPr lang="en-US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technologies through research-led startups / spinoffs</a:t>
            </a:r>
          </a:p>
          <a:p>
            <a:pPr marL="447675" lvl="2" indent="-219075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FontTx/>
              <a:buChar char="-"/>
              <a:defRPr/>
            </a:pPr>
            <a:r>
              <a:rPr lang="en-US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Be </a:t>
            </a:r>
            <a:r>
              <a:rPr lang="en-US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Centre of Excellence for </a:t>
            </a:r>
            <a:r>
              <a:rPr lang="en-US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entrepreneurship</a:t>
            </a:r>
          </a:p>
          <a:p>
            <a:pPr marL="228600" lvl="2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defRPr/>
            </a:pPr>
            <a:endParaRPr lang="en-US" sz="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80975" indent="-180975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rgbClr val="A02300"/>
              </a:buClr>
              <a:buFont typeface="Wingdings" panose="05000000000000000000" pitchFamily="2" charset="2"/>
              <a:buChar char="§"/>
              <a:defRPr/>
            </a:pPr>
            <a:r>
              <a:rPr lang="en-US" altLang="zh-TW" sz="1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Strategy</a:t>
            </a:r>
          </a:p>
          <a:p>
            <a:pPr marL="457200" indent="-22860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defRPr/>
            </a:pPr>
            <a:r>
              <a:rPr lang="en-US" altLang="zh-TW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	University-Industry-Community </a:t>
            </a:r>
            <a:r>
              <a:rPr lang="en-US" altLang="zh-TW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Partnership, leveraging </a:t>
            </a:r>
            <a:r>
              <a:rPr lang="en-US" altLang="zh-TW" sz="1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PolyU’s</a:t>
            </a:r>
            <a:r>
              <a:rPr lang="en-US" altLang="zh-TW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domain expertise </a:t>
            </a:r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(materials science, healthcare, engineering and advanced manufacturing, design, tourism and hospitality management)</a:t>
            </a:r>
            <a:endParaRPr lang="en-US" altLang="zh-TW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457200" indent="-22860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Clr>
                <a:schemeClr val="tx1"/>
              </a:buClr>
              <a:defRPr/>
            </a:pPr>
            <a:r>
              <a:rPr lang="en-US" altLang="zh-TW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	Holistic </a:t>
            </a:r>
            <a:r>
              <a:rPr lang="en-US" altLang="zh-TW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support systems</a:t>
            </a:r>
            <a:endParaRPr lang="en-US" altLang="zh-TW" sz="14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1450" indent="-171450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US" sz="500" dirty="0" smtClean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357188" lvl="1" indent="-176213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US" sz="800" dirty="0">
              <a:solidFill>
                <a:srgbClr val="A02337"/>
              </a:solidFill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547" y="2343009"/>
            <a:ext cx="2269787" cy="12135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548" y="3612205"/>
            <a:ext cx="2269787" cy="12062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9" descr="Q:\Micro Fund 2015 Photos\Entrepreneurship Bootcamp\Final2015Bootcamp(touchup)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t="16441" r="3825" b="18049"/>
          <a:stretch/>
        </p:blipFill>
        <p:spPr bwMode="auto">
          <a:xfrm>
            <a:off x="4466187" y="892273"/>
            <a:ext cx="2175754" cy="1362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188068" y="717837"/>
            <a:ext cx="6499266" cy="1714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7889" y="376205"/>
            <a:ext cx="482375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3338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rgbClr val="A0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Entrepreneurship </a:t>
            </a:r>
            <a:r>
              <a:rPr lang="en-US" b="1" dirty="0" smtClean="0">
                <a:solidFill>
                  <a:srgbClr val="A0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– University Strategic Focus</a:t>
            </a:r>
            <a:endParaRPr lang="en-US" b="1" dirty="0">
              <a:solidFill>
                <a:srgbClr val="A02337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087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180304" y="694629"/>
            <a:ext cx="6504923" cy="153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1981" y="347388"/>
            <a:ext cx="660324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338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>
                <a:solidFill>
                  <a:srgbClr val="A0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Two-Tier Entrepreneurship </a:t>
            </a:r>
            <a:r>
              <a:rPr lang="en-US" b="1" dirty="0" smtClean="0">
                <a:solidFill>
                  <a:srgbClr val="A0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Development Framework  </a:t>
            </a:r>
            <a:endParaRPr lang="en-US" sz="1400" b="1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7382" y="1139264"/>
            <a:ext cx="5878606" cy="3694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422653" y="1305223"/>
            <a:ext cx="5878606" cy="3694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1" name="Rectangle 37"/>
          <p:cNvSpPr>
            <a:spLocks noChangeArrowheads="1"/>
          </p:cNvSpPr>
          <p:nvPr/>
        </p:nvSpPr>
        <p:spPr bwMode="auto">
          <a:xfrm>
            <a:off x="0" y="3813737"/>
            <a:ext cx="7319995" cy="1100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3136" tIns="622104" rIns="228528" bIns="17774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kumimoji="0" lang="en-US" altLang="en-US" sz="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1421713" y="904267"/>
            <a:ext cx="5272894" cy="582525"/>
            <a:chOff x="1222704" y="918283"/>
            <a:chExt cx="5400125" cy="582525"/>
          </a:xfrm>
        </p:grpSpPr>
        <p:sp>
          <p:nvSpPr>
            <p:cNvPr id="74" name="Rectangle 73"/>
            <p:cNvSpPr/>
            <p:nvPr/>
          </p:nvSpPr>
          <p:spPr>
            <a:xfrm>
              <a:off x="1222704" y="924353"/>
              <a:ext cx="914400" cy="571026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Education</a:t>
              </a:r>
              <a:endParaRPr lang="en-US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304970" y="924353"/>
              <a:ext cx="914400" cy="571026"/>
            </a:xfrm>
            <a:prstGeom prst="rect">
              <a:avLst/>
            </a:prstGeom>
            <a:solidFill>
              <a:srgbClr val="A02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Ideation</a:t>
              </a:r>
              <a:endParaRPr lang="en-US" sz="13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371290" y="918283"/>
              <a:ext cx="914400" cy="57102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50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Proof of Concept</a:t>
              </a:r>
              <a:endParaRPr lang="en-US" sz="125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452768" y="923633"/>
              <a:ext cx="914400" cy="57102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Startup</a:t>
              </a:r>
              <a:endParaRPr lang="en-US" sz="13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5501700" y="929782"/>
              <a:ext cx="1121129" cy="5710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Acceleration &amp; Scaling</a:t>
              </a:r>
              <a:endParaRPr lang="en-US" sz="13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79" name="Right Arrow 78"/>
            <p:cNvSpPr/>
            <p:nvPr/>
          </p:nvSpPr>
          <p:spPr>
            <a:xfrm>
              <a:off x="2137104" y="1109740"/>
              <a:ext cx="218940" cy="19245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ight Arrow 79"/>
            <p:cNvSpPr/>
            <p:nvPr/>
          </p:nvSpPr>
          <p:spPr>
            <a:xfrm>
              <a:off x="3204212" y="1110229"/>
              <a:ext cx="207840" cy="19245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ight Arrow 80"/>
            <p:cNvSpPr/>
            <p:nvPr/>
          </p:nvSpPr>
          <p:spPr>
            <a:xfrm>
              <a:off x="4285690" y="1119067"/>
              <a:ext cx="218940" cy="19245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ight Arrow 81"/>
            <p:cNvSpPr/>
            <p:nvPr/>
          </p:nvSpPr>
          <p:spPr>
            <a:xfrm>
              <a:off x="5367168" y="1133595"/>
              <a:ext cx="190158" cy="19245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630075"/>
              </p:ext>
            </p:extLst>
          </p:nvPr>
        </p:nvGraphicFramePr>
        <p:xfrm>
          <a:off x="180304" y="1677637"/>
          <a:ext cx="6616087" cy="2868466"/>
        </p:xfrm>
        <a:graphic>
          <a:graphicData uri="http://schemas.openxmlformats.org/drawingml/2006/table">
            <a:tbl>
              <a:tblPr/>
              <a:tblGrid>
                <a:gridCol w="1147364">
                  <a:extLst>
                    <a:ext uri="{9D8B030D-6E8A-4147-A177-3AD203B41FA5}">
                      <a16:colId xmlns:a16="http://schemas.microsoft.com/office/drawing/2014/main" val="1603402940"/>
                    </a:ext>
                  </a:extLst>
                </a:gridCol>
                <a:gridCol w="1097762">
                  <a:extLst>
                    <a:ext uri="{9D8B030D-6E8A-4147-A177-3AD203B41FA5}">
                      <a16:colId xmlns:a16="http://schemas.microsoft.com/office/drawing/2014/main" val="2412089614"/>
                    </a:ext>
                  </a:extLst>
                </a:gridCol>
                <a:gridCol w="1005191">
                  <a:extLst>
                    <a:ext uri="{9D8B030D-6E8A-4147-A177-3AD203B41FA5}">
                      <a16:colId xmlns:a16="http://schemas.microsoft.com/office/drawing/2014/main" val="662432452"/>
                    </a:ext>
                  </a:extLst>
                </a:gridCol>
                <a:gridCol w="1123537">
                  <a:extLst>
                    <a:ext uri="{9D8B030D-6E8A-4147-A177-3AD203B41FA5}">
                      <a16:colId xmlns:a16="http://schemas.microsoft.com/office/drawing/2014/main" val="884258445"/>
                    </a:ext>
                  </a:extLst>
                </a:gridCol>
                <a:gridCol w="986073">
                  <a:extLst>
                    <a:ext uri="{9D8B030D-6E8A-4147-A177-3AD203B41FA5}">
                      <a16:colId xmlns:a16="http://schemas.microsoft.com/office/drawing/2014/main" val="1337889758"/>
                    </a:ext>
                  </a:extLst>
                </a:gridCol>
                <a:gridCol w="1256160">
                  <a:extLst>
                    <a:ext uri="{9D8B030D-6E8A-4147-A177-3AD203B41FA5}">
                      <a16:colId xmlns:a16="http://schemas.microsoft.com/office/drawing/2014/main" val="3714684712"/>
                    </a:ext>
                  </a:extLst>
                </a:gridCol>
              </a:tblGrid>
              <a:tr h="1212305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Entrepreneurship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/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</a:b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Education</a:t>
                      </a:r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</a:t>
                      </a:r>
                    </a:p>
                    <a:p>
                      <a:pPr algn="l" fontAlgn="t"/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Focused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5261" marR="5261" marT="52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Credit Bearing/</a:t>
                      </a:r>
                      <a:br>
                        <a:rPr lang="en-US" sz="1100" b="1" i="0" u="none" strike="noStrike" dirty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Minor </a:t>
                      </a:r>
                      <a:r>
                        <a:rPr lang="en-US" sz="1100" b="1" i="0" u="none" strike="noStrike" dirty="0" err="1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Programme</a:t>
                      </a:r>
                      <a:r>
                        <a:rPr lang="en-US" sz="1100" b="1" i="0" u="none" strike="noStrike" dirty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/>
                      </a:r>
                      <a:br>
                        <a:rPr lang="en-US" sz="1100" b="1" i="0" u="none" strike="noStrike" dirty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/>
                      </a:r>
                      <a:br>
                        <a:rPr lang="en-US" sz="1100" b="1" i="0" u="none" strike="noStrike" dirty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Co/Extra-curriculum Training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/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</a:b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5261" marR="5261" marT="52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100" b="1" i="0" u="none" strike="noStrike" dirty="0" smtClean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100" b="1" i="0" u="none" strike="noStrike" dirty="0" err="1" smtClean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InnoHub</a:t>
                      </a:r>
                      <a:endParaRPr lang="en-US" sz="1100" b="1" i="0" u="none" strike="noStrike" dirty="0" smtClean="0">
                        <a:solidFill>
                          <a:srgbClr val="A02337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  <a:p>
                      <a:pPr marL="90488" lvl="0" indent="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</a:t>
                      </a:r>
                      <a:r>
                        <a:rPr lang="en-US" sz="1100" kern="1200" dirty="0" err="1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Techathon</a:t>
                      </a:r>
                      <a:endParaRPr lang="en-US" sz="1100" kern="1200" dirty="0" smtClean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  <a:p>
                      <a:pPr marL="180975" lvl="0" indent="-90488" algn="l">
                        <a:buFont typeface="Arial" panose="020B0604020202020204" pitchFamily="34" charset="0"/>
                        <a:buChar char="•"/>
                        <a:tabLst>
                          <a:tab pos="90488" algn="l"/>
                        </a:tabLst>
                      </a:pPr>
                      <a:r>
                        <a:rPr lang="en-US" sz="1100" kern="1200" dirty="0" err="1" smtClean="0"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Bootcamp</a:t>
                      </a:r>
                      <a:endParaRPr lang="en-US" sz="1100" kern="1200" dirty="0" smtClean="0">
                        <a:solidFill>
                          <a:schemeClr val="tx1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  <a:p>
                      <a:pPr marL="90487" lvl="0" indent="0">
                        <a:buFont typeface="Arial" panose="020B0604020202020204" pitchFamily="34" charset="0"/>
                        <a:buNone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261" marR="5261" marT="52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 smtClean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Proof-of-</a:t>
                      </a:r>
                      <a:r>
                        <a:rPr lang="en-US" sz="1100" b="1" i="0" u="none" strike="noStrike" dirty="0" err="1" smtClean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ConceptFunds</a:t>
                      </a:r>
                      <a:endParaRPr lang="en-US" sz="1100" b="1" i="0" u="none" strike="noStrike" dirty="0" smtClean="0">
                        <a:solidFill>
                          <a:srgbClr val="A02337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  <a:p>
                      <a:pPr marL="171450" indent="-80963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Student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&amp;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Final Year Projects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5261" marR="5261" marT="52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Micro </a:t>
                      </a:r>
                      <a:r>
                        <a:rPr lang="en-US" sz="1100" b="1" i="0" u="none" strike="noStrike" dirty="0" smtClean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Funds</a:t>
                      </a:r>
                    </a:p>
                    <a:p>
                      <a:pPr marL="180975" indent="-90488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Business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&amp;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Social</a:t>
                      </a:r>
                    </a:p>
                    <a:p>
                      <a:pPr marL="90488" indent="0" algn="l" fontAlgn="t">
                        <a:buFont typeface="Arial" panose="020B0604020202020204" pitchFamily="34" charset="0"/>
                        <a:buChar char="•"/>
                        <a:tabLst>
                          <a:tab pos="180975" algn="l"/>
                        </a:tabLst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Technology</a:t>
                      </a:r>
                    </a:p>
                    <a:p>
                      <a:pPr marL="90488" indent="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China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5261" marR="5261" marT="52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Holistic </a:t>
                      </a:r>
                      <a:r>
                        <a:rPr lang="en-US" sz="1100" b="1" i="0" u="none" strike="noStrike" dirty="0" smtClean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Support</a:t>
                      </a:r>
                      <a:r>
                        <a:rPr lang="en-US" sz="1100" b="1" i="0" u="none" strike="noStrike" baseline="0" dirty="0" smtClean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100" b="1" i="0" u="none" strike="noStrike" dirty="0" smtClean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System</a:t>
                      </a:r>
                      <a:endParaRPr lang="en-US" sz="1100" b="1" i="0" u="none" strike="noStrike" dirty="0" smtClean="0">
                        <a:solidFill>
                          <a:srgbClr val="A02337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  <a:p>
                      <a:pPr marL="171450" indent="-80963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Academic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&amp; Industry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Mentorship</a:t>
                      </a:r>
                    </a:p>
                    <a:p>
                      <a:pPr marL="171450" indent="-80963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Industry Network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  <a:p>
                      <a:pPr marL="171450" indent="-80963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University Funding</a:t>
                      </a:r>
                    </a:p>
                    <a:p>
                      <a:pPr marL="180975" indent="-90488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Matching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Fund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from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Industry/</a:t>
                      </a:r>
                    </a:p>
                    <a:p>
                      <a:pPr marL="90487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 Investors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5261" marR="5261" marT="52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9198352"/>
                  </a:ext>
                </a:extLst>
              </a:tr>
              <a:tr h="1522085"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Vertical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Specific</a:t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</a:b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Research 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Tech </a:t>
                      </a: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</a:t>
                      </a:r>
                    </a:p>
                    <a:p>
                      <a:pPr algn="l" fontAlgn="t"/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Focused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5261" marR="5261" marT="52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Lean Launchpad </a:t>
                      </a:r>
                      <a:br>
                        <a:rPr lang="en-US" sz="1100" b="1" i="0" u="none" strike="noStrike" dirty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</a:br>
                      <a:r>
                        <a:rPr lang="en-US" sz="1100" b="1" i="0" u="none" strike="noStrike" dirty="0" err="1" smtClean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Programme</a:t>
                      </a:r>
                      <a:r>
                        <a:rPr lang="en-US" sz="1100" b="1" i="0" u="none" strike="noStrike" dirty="0" smtClean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/>
                      </a:r>
                      <a:br>
                        <a:rPr lang="en-US" sz="1100" b="1" i="0" u="none" strike="noStrike" dirty="0" smtClean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</a:b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(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HK &amp;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Greater Bay Area)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5261" marR="5261" marT="52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i="0" u="none" strike="noStrike" dirty="0" err="1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PostDoc</a:t>
                      </a:r>
                      <a:r>
                        <a:rPr lang="en-US" sz="1100" b="1" i="0" u="none" strike="noStrike" dirty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100" b="1" i="0" u="none" strike="noStrike" dirty="0" err="1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DeepTech</a:t>
                      </a:r>
                      <a:r>
                        <a:rPr lang="en-US" sz="1100" b="1" i="0" u="none" strike="noStrike" dirty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/>
                      </a:r>
                      <a:br>
                        <a:rPr lang="en-US" sz="1100" b="1" i="0" u="none" strike="noStrike" dirty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Incubation </a:t>
                      </a:r>
                      <a:r>
                        <a:rPr lang="en-US" sz="1100" b="1" i="0" u="none" strike="noStrike" dirty="0" err="1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Programme</a:t>
                      </a:r>
                      <a:r>
                        <a:rPr lang="en-US" sz="1100" b="1" i="0" u="none" strike="noStrike" dirty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100" b="1" i="0" u="none" strike="noStrike" dirty="0" smtClean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/>
                      </a:r>
                      <a:br>
                        <a:rPr lang="en-US" sz="1100" b="1" i="0" u="none" strike="noStrike" dirty="0" smtClean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</a:b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(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Greater Bay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Area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5261" marR="5261" marT="52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en-US" sz="1100" b="1" i="0" u="none" strike="noStrike" dirty="0" smtClean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   Technology </a:t>
                      </a:r>
                      <a:r>
                        <a:rPr lang="en-US" sz="1100" b="1" i="0" u="none" strike="noStrike" dirty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Acceleration </a:t>
                      </a:r>
                      <a:r>
                        <a:rPr lang="en-US" sz="1100" b="1" i="0" u="none" strike="noStrike" dirty="0" smtClean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/>
                      </a:r>
                      <a:br>
                        <a:rPr lang="en-US" sz="1100" b="1" i="0" u="none" strike="noStrike" dirty="0" smtClean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</a:br>
                      <a:r>
                        <a:rPr lang="en-US" sz="1100" b="1" i="0" u="none" strike="noStrike" dirty="0" smtClean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    </a:t>
                      </a:r>
                      <a:r>
                        <a:rPr lang="en-US" sz="1100" b="1" i="0" u="none" strike="noStrike" dirty="0" smtClean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@ Greater</a:t>
                      </a:r>
                      <a:r>
                        <a:rPr lang="en-US" sz="1100" b="1" i="0" u="none" strike="noStrike" baseline="0" dirty="0" smtClean="0">
                          <a:solidFill>
                            <a:srgbClr val="A02337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Bay Area</a:t>
                      </a:r>
                      <a:endParaRPr lang="en-US" sz="1100" b="1" i="0" u="none" strike="noStrike" dirty="0" smtClean="0">
                        <a:solidFill>
                          <a:srgbClr val="A02337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  <a:p>
                      <a:pPr marL="180975" indent="-90488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Fashion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&amp; Wearable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Tech</a:t>
                      </a:r>
                    </a:p>
                    <a:p>
                      <a:pPr marL="180975" indent="-90488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Smart City</a:t>
                      </a:r>
                    </a:p>
                    <a:p>
                      <a:pPr marL="180975" indent="-90488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HealthTech</a:t>
                      </a:r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  <a:p>
                      <a:pPr marL="180975" indent="-90488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TravelTech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&amp; Supply 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Chain</a:t>
                      </a:r>
                    </a:p>
                    <a:p>
                      <a:pPr marL="180975" indent="-90488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FinTech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5261" marR="5261" marT="526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8107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544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53748" y="688274"/>
            <a:ext cx="6536070" cy="561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6572" y="352252"/>
            <a:ext cx="660324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338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>
                <a:solidFill>
                  <a:srgbClr val="A0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Entrepreneurship Education </a:t>
            </a:r>
            <a:r>
              <a:rPr lang="en-US" b="1" dirty="0" smtClean="0">
                <a:solidFill>
                  <a:srgbClr val="A0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– </a:t>
            </a:r>
            <a:r>
              <a:rPr lang="en-US" sz="1400" b="1" dirty="0" smtClean="0">
                <a:solidFill>
                  <a:srgbClr val="A0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Innovative and entrepreneurship mindset  </a:t>
            </a:r>
            <a:endParaRPr lang="en-US" sz="1400" b="1" dirty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00025" y="1350963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03136" tIns="622104" rIns="228528" bIns="17774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kumimoji="0" lang="en-US" altLang="en-US" sz="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09959" y="847275"/>
            <a:ext cx="92685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Education</a:t>
            </a:r>
            <a:endParaRPr lang="en-US" sz="13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145228" y="858940"/>
            <a:ext cx="77938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Ideation</a:t>
            </a:r>
            <a:endParaRPr lang="en-US" sz="13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730" y="758131"/>
            <a:ext cx="1729651" cy="161268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innerShdw blurRad="114300">
              <a:prstClr val="black"/>
            </a:innerShdw>
            <a:softEdge rad="317500"/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83" y="3323398"/>
            <a:ext cx="1714794" cy="166385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963" y="766231"/>
            <a:ext cx="1707337" cy="159559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innerShdw blurRad="114300">
              <a:prstClr val="black"/>
            </a:innerShdw>
            <a:softEdge rad="12700"/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01" y="758131"/>
            <a:ext cx="1666547" cy="15963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innerShdw blurRad="114300">
              <a:prstClr val="black"/>
            </a:innerShdw>
            <a:softEdge rad="63500"/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</p:pic>
      <p:grpSp>
        <p:nvGrpSpPr>
          <p:cNvPr id="3" name="Group 2"/>
          <p:cNvGrpSpPr/>
          <p:nvPr/>
        </p:nvGrpSpPr>
        <p:grpSpPr>
          <a:xfrm>
            <a:off x="3988736" y="3347611"/>
            <a:ext cx="1613667" cy="1526995"/>
            <a:chOff x="209551" y="2922690"/>
            <a:chExt cx="2305051" cy="203317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9551" y="2923398"/>
              <a:ext cx="952049" cy="131445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9551" y="4238556"/>
              <a:ext cx="2305050" cy="717306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  <a:bevelB/>
            </a:sp3d>
          </p:spPr>
        </p:pic>
        <p:pic>
          <p:nvPicPr>
            <p:cNvPr id="15" name="Picture 2" descr="I:\ITRS\TSSSU\FY14-15\Promotion\Launch PPT\TIF PowerPoint-1.jp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600" y="2922690"/>
              <a:ext cx="1353002" cy="654881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  <a:bevelB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I:\ITRS\TSSSU\FY14-15\Promotion\Launch PPT\TLF PowerPoint-2-04.jpg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1600" y="3584086"/>
              <a:ext cx="1353002" cy="645361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  <a:bevelB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612278" y="2334948"/>
            <a:ext cx="1633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50000"/>
                  </a:schemeClr>
                </a:solidFill>
                <a:ea typeface="Arial Unicode MS" panose="020B0604020202020204"/>
              </a:rPr>
              <a:t>Curriculum, co- and extra-curriculum</a:t>
            </a:r>
            <a:endParaRPr lang="en-US" sz="1200" dirty="0">
              <a:solidFill>
                <a:schemeClr val="accent1">
                  <a:lumMod val="50000"/>
                </a:schemeClr>
              </a:solidFill>
              <a:ea typeface="Arial Unicode MS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5103" y="2393379"/>
            <a:ext cx="2043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ea typeface="Arial Unicode MS" panose="020B0604020202020204"/>
              </a:rPr>
              <a:t>Student-run Entrepreneurship Society</a:t>
            </a:r>
            <a:endParaRPr lang="en-US" sz="1200" dirty="0">
              <a:solidFill>
                <a:schemeClr val="accent2">
                  <a:lumMod val="75000"/>
                </a:schemeClr>
              </a:solidFill>
              <a:ea typeface="Arial Unicode MS" panose="020B0604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9013" y="2328129"/>
            <a:ext cx="27499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A02300"/>
                </a:solidFill>
              </a:rPr>
              <a:t>Prototyping and market research / validation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A02300"/>
                </a:solidFill>
              </a:rPr>
              <a:t>Global Youth Leadership Summit in Peking University – social innovation projects</a:t>
            </a:r>
            <a:endParaRPr lang="en-US" sz="1200" dirty="0">
              <a:solidFill>
                <a:srgbClr val="A023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37077" y="3204508"/>
            <a:ext cx="18978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7030A0"/>
                </a:solidFill>
                <a:ea typeface="Arial Unicode MS" panose="020B0604020202020204"/>
              </a:rPr>
              <a:t>Collaborative c-creation space in HKG and Shenzhen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7030A0"/>
                </a:solidFill>
                <a:ea typeface="Arial Unicode MS" panose="020B0604020202020204"/>
              </a:rPr>
              <a:t>Partnerships in Mainland, Singapore, Taiwan, US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200" dirty="0" smtClean="0">
                <a:solidFill>
                  <a:srgbClr val="7030A0"/>
                </a:solidFill>
                <a:ea typeface="Arial Unicode MS" panose="020B0604020202020204"/>
              </a:rPr>
              <a:t>Joint events – MIT Innovation Node, Alibaba, </a:t>
            </a:r>
            <a:r>
              <a:rPr lang="en-US" sz="1200" dirty="0" err="1" smtClean="0">
                <a:solidFill>
                  <a:srgbClr val="7030A0"/>
                </a:solidFill>
                <a:ea typeface="Arial Unicode MS" panose="020B0604020202020204"/>
              </a:rPr>
              <a:t>AppsWork</a:t>
            </a:r>
            <a:r>
              <a:rPr lang="en-US" sz="1200" dirty="0" smtClean="0">
                <a:solidFill>
                  <a:srgbClr val="7030A0"/>
                </a:solidFill>
                <a:ea typeface="Arial Unicode MS" panose="020B0604020202020204"/>
              </a:rPr>
              <a:t>, Google, etc.</a:t>
            </a:r>
            <a:endParaRPr lang="en-US" sz="1200" dirty="0">
              <a:solidFill>
                <a:srgbClr val="7030A0"/>
              </a:solidFill>
              <a:ea typeface="Arial Unicode MS" panose="020B060402020202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89753" y="3508993"/>
            <a:ext cx="1359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Seed funding schemes in HKG and China</a:t>
            </a:r>
            <a:endParaRPr lang="en-US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76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80472492"/>
              </p:ext>
            </p:extLst>
          </p:nvPr>
        </p:nvGraphicFramePr>
        <p:xfrm>
          <a:off x="207676" y="696721"/>
          <a:ext cx="6483708" cy="1083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3BB36B6D-7EF3-4FD7-9F74-B296ED1781B2}"/>
              </a:ext>
            </a:extLst>
          </p:cNvPr>
          <p:cNvGrpSpPr/>
          <p:nvPr/>
        </p:nvGrpSpPr>
        <p:grpSpPr>
          <a:xfrm>
            <a:off x="82137" y="1573630"/>
            <a:ext cx="6409454" cy="2928166"/>
            <a:chOff x="863438" y="1038618"/>
            <a:chExt cx="9579691" cy="4674662"/>
          </a:xfrm>
        </p:grpSpPr>
        <p:graphicFrame>
          <p:nvGraphicFramePr>
            <p:cNvPr id="22" name="Diagram 21">
              <a:extLst>
                <a:ext uri="{FF2B5EF4-FFF2-40B4-BE49-F238E27FC236}">
                  <a16:creationId xmlns:a16="http://schemas.microsoft.com/office/drawing/2014/main" id="{8872EF50-B085-46FC-932A-5D75C14E44B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486249986"/>
                </p:ext>
              </p:extLst>
            </p:nvPr>
          </p:nvGraphicFramePr>
          <p:xfrm>
            <a:off x="1931560" y="1563487"/>
            <a:ext cx="8127999" cy="414979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7A4DFE2-1CAF-4EFC-9E98-E8810FE96939}"/>
                </a:ext>
              </a:extLst>
            </p:cNvPr>
            <p:cNvGrpSpPr/>
            <p:nvPr/>
          </p:nvGrpSpPr>
          <p:grpSpPr>
            <a:xfrm>
              <a:off x="1575975" y="2877621"/>
              <a:ext cx="8867154" cy="681365"/>
              <a:chOff x="6594432" y="1823140"/>
              <a:chExt cx="1499606" cy="3522133"/>
            </a:xfrm>
          </p:grpSpPr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DFBB1574-0683-46D2-85EB-1324FE3CBDBC}"/>
                  </a:ext>
                </a:extLst>
              </p:cNvPr>
              <p:cNvSpPr/>
              <p:nvPr/>
            </p:nvSpPr>
            <p:spPr>
              <a:xfrm>
                <a:off x="6594432" y="1823140"/>
                <a:ext cx="1499606" cy="3522133"/>
              </a:xfrm>
              <a:prstGeom prst="roundRect">
                <a:avLst>
                  <a:gd name="adj" fmla="val 10000"/>
                </a:avLst>
              </a:prstGeom>
              <a:solidFill>
                <a:srgbClr val="60943C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1" name="Rectangle: Rounded Corners 4">
                <a:extLst>
                  <a:ext uri="{FF2B5EF4-FFF2-40B4-BE49-F238E27FC236}">
                    <a16:creationId xmlns:a16="http://schemas.microsoft.com/office/drawing/2014/main" id="{075C7EBB-1F75-443D-A292-39F24284C098}"/>
                  </a:ext>
                </a:extLst>
              </p:cNvPr>
              <p:cNvSpPr txBox="1"/>
              <p:nvPr/>
            </p:nvSpPr>
            <p:spPr>
              <a:xfrm>
                <a:off x="6634562" y="2092581"/>
                <a:ext cx="1448177" cy="2983259"/>
              </a:xfrm>
              <a:prstGeom prst="rect">
                <a:avLst/>
              </a:prstGeom>
              <a:solidFill>
                <a:srgbClr val="60943C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2869" tIns="69652" rIns="92869" bIns="69652" numCol="1" spcCol="1270" anchor="ctr" anchorCtr="0">
                <a:noAutofit/>
              </a:bodyPr>
              <a:lstStyle/>
              <a:p>
                <a:pPr algn="ctr" defTabSz="1625203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HK" sz="1400" b="1" dirty="0">
                    <a:solidFill>
                      <a:schemeClr val="bg1"/>
                    </a:solidFill>
                    <a:latin typeface="Arial Unicode MS" panose="020B0604020202020204" pitchFamily="34" charset="-120"/>
                    <a:ea typeface="Arial Unicode MS" panose="020B0604020202020204" pitchFamily="34" charset="-120"/>
                    <a:cs typeface="Arial Unicode MS" panose="020B0604020202020204" pitchFamily="34" charset="-120"/>
                  </a:rPr>
                  <a:t>AI &amp; Big Data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69E4CC5-9B03-484E-89EA-94010666FDD1}"/>
                </a:ext>
              </a:extLst>
            </p:cNvPr>
            <p:cNvGrpSpPr/>
            <p:nvPr/>
          </p:nvGrpSpPr>
          <p:grpSpPr>
            <a:xfrm>
              <a:off x="1575974" y="3789539"/>
              <a:ext cx="8867154" cy="681365"/>
              <a:chOff x="6594432" y="2479697"/>
              <a:chExt cx="1499606" cy="3522133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70A57742-B00E-4B1A-AB6E-B028414E86A6}"/>
                  </a:ext>
                </a:extLst>
              </p:cNvPr>
              <p:cNvSpPr/>
              <p:nvPr/>
            </p:nvSpPr>
            <p:spPr>
              <a:xfrm>
                <a:off x="6594432" y="2479697"/>
                <a:ext cx="1499606" cy="3522133"/>
              </a:xfrm>
              <a:prstGeom prst="roundRect">
                <a:avLst>
                  <a:gd name="adj" fmla="val 10000"/>
                </a:avLst>
              </a:prstGeom>
              <a:solidFill>
                <a:srgbClr val="60943C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9" name="Rectangle: Rounded Corners 4">
                <a:extLst>
                  <a:ext uri="{FF2B5EF4-FFF2-40B4-BE49-F238E27FC236}">
                    <a16:creationId xmlns:a16="http://schemas.microsoft.com/office/drawing/2014/main" id="{C2451ADB-E1DC-4A14-931F-A1E3A5711A0D}"/>
                  </a:ext>
                </a:extLst>
              </p:cNvPr>
              <p:cNvSpPr txBox="1"/>
              <p:nvPr/>
            </p:nvSpPr>
            <p:spPr>
              <a:xfrm>
                <a:off x="6645861" y="2755459"/>
                <a:ext cx="1436878" cy="3051680"/>
              </a:xfrm>
              <a:prstGeom prst="rect">
                <a:avLst/>
              </a:prstGeom>
              <a:solidFill>
                <a:srgbClr val="60943C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2869" tIns="69652" rIns="92869" bIns="69652" numCol="1" spcCol="1270" anchor="ctr" anchorCtr="0">
                <a:noAutofit/>
              </a:bodyPr>
              <a:lstStyle/>
              <a:p>
                <a:pPr algn="ctr" defTabSz="1625203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HK" sz="1400" b="1" dirty="0">
                    <a:solidFill>
                      <a:schemeClr val="bg1"/>
                    </a:solidFill>
                    <a:latin typeface="Arial Unicode MS" panose="020B0604020202020204" pitchFamily="34" charset="-120"/>
                    <a:ea typeface="Arial Unicode MS" panose="020B0604020202020204" pitchFamily="34" charset="-120"/>
                    <a:cs typeface="Arial Unicode MS" panose="020B0604020202020204" pitchFamily="34" charset="-120"/>
                  </a:rPr>
                  <a:t>Blockchain Technology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69D4B24-A58B-48DA-97C8-2E63A916A1A2}"/>
                </a:ext>
              </a:extLst>
            </p:cNvPr>
            <p:cNvGrpSpPr/>
            <p:nvPr/>
          </p:nvGrpSpPr>
          <p:grpSpPr>
            <a:xfrm>
              <a:off x="1575974" y="4666339"/>
              <a:ext cx="8867154" cy="681365"/>
              <a:chOff x="6594432" y="2954712"/>
              <a:chExt cx="1499606" cy="3522133"/>
            </a:xfrm>
          </p:grpSpPr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D0166FFB-1A0B-46EE-8612-5209ED793552}"/>
                  </a:ext>
                </a:extLst>
              </p:cNvPr>
              <p:cNvSpPr/>
              <p:nvPr/>
            </p:nvSpPr>
            <p:spPr>
              <a:xfrm>
                <a:off x="6594432" y="2954712"/>
                <a:ext cx="1499606" cy="3522133"/>
              </a:xfrm>
              <a:prstGeom prst="roundRect">
                <a:avLst>
                  <a:gd name="adj" fmla="val 10000"/>
                </a:avLst>
              </a:prstGeom>
              <a:solidFill>
                <a:srgbClr val="60943C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7" name="Rectangle: Rounded Corners 4">
                <a:extLst>
                  <a:ext uri="{FF2B5EF4-FFF2-40B4-BE49-F238E27FC236}">
                    <a16:creationId xmlns:a16="http://schemas.microsoft.com/office/drawing/2014/main" id="{0F6C86A1-DB50-4509-B5FE-9DB28C6B1EA1}"/>
                  </a:ext>
                </a:extLst>
              </p:cNvPr>
              <p:cNvSpPr txBox="1"/>
              <p:nvPr/>
            </p:nvSpPr>
            <p:spPr>
              <a:xfrm>
                <a:off x="6612871" y="3192513"/>
                <a:ext cx="1424458" cy="3131621"/>
              </a:xfrm>
              <a:prstGeom prst="rect">
                <a:avLst/>
              </a:prstGeom>
              <a:solidFill>
                <a:srgbClr val="60943C"/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2869" tIns="69652" rIns="92869" bIns="69652" numCol="1" spcCol="1270" anchor="ctr" anchorCtr="0">
                <a:noAutofit/>
              </a:bodyPr>
              <a:lstStyle/>
              <a:p>
                <a:pPr algn="ctr" defTabSz="1625203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HK" sz="1400" dirty="0" smtClean="0">
                    <a:solidFill>
                      <a:schemeClr val="bg1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        </a:t>
                </a:r>
                <a:r>
                  <a:rPr lang="en-HK" sz="1400" b="1" dirty="0" smtClean="0">
                    <a:solidFill>
                      <a:schemeClr val="bg1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IOT </a:t>
                </a:r>
                <a:r>
                  <a:rPr lang="en-HK" sz="1400" b="1" dirty="0">
                    <a:solidFill>
                      <a:schemeClr val="bg1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/ Sensing Technology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6389152-AB8A-4AF1-ADBB-A9D3731DF244}"/>
                </a:ext>
              </a:extLst>
            </p:cNvPr>
            <p:cNvSpPr txBox="1"/>
            <p:nvPr/>
          </p:nvSpPr>
          <p:spPr>
            <a:xfrm>
              <a:off x="1813260" y="1038618"/>
              <a:ext cx="8431850" cy="493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HK" sz="1400" b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Industry </a:t>
              </a:r>
              <a:r>
                <a:rPr lang="en-HK" sz="1400" b="1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Verticals: </a:t>
              </a:r>
              <a:r>
                <a:rPr lang="en-HK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leveraging </a:t>
              </a:r>
              <a:r>
                <a:rPr lang="en-HK" sz="1200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PolyU’s</a:t>
              </a:r>
              <a:r>
                <a:rPr lang="en-HK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domain expertise</a:t>
              </a:r>
              <a:endParaRPr lang="en-HK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D16D13B-6D7D-4E7C-BAEC-5BAD24E08A6C}"/>
                </a:ext>
              </a:extLst>
            </p:cNvPr>
            <p:cNvSpPr txBox="1"/>
            <p:nvPr/>
          </p:nvSpPr>
          <p:spPr>
            <a:xfrm rot="10800000">
              <a:off x="863438" y="2638002"/>
              <a:ext cx="625553" cy="307527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HK" sz="1300" b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Technology </a:t>
              </a:r>
              <a:r>
                <a:rPr lang="en-HK" sz="1400" b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Domains</a:t>
              </a:r>
            </a:p>
          </p:txBody>
        </p:sp>
      </p:grpSp>
      <p:cxnSp>
        <p:nvCxnSpPr>
          <p:cNvPr id="28" name="Straight Connector 27"/>
          <p:cNvCxnSpPr/>
          <p:nvPr/>
        </p:nvCxnSpPr>
        <p:spPr>
          <a:xfrm flipV="1">
            <a:off x="148608" y="648890"/>
            <a:ext cx="6490895" cy="1297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0056" y="319029"/>
            <a:ext cx="440377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3338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b="1" dirty="0" smtClean="0">
                <a:solidFill>
                  <a:srgbClr val="A0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Vertical Specific Research Tech Focused</a:t>
            </a:r>
            <a:endParaRPr lang="en-US" b="1" dirty="0">
              <a:solidFill>
                <a:srgbClr val="A02337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065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5507" y="687349"/>
            <a:ext cx="6513821" cy="3181055"/>
            <a:chOff x="193970" y="828250"/>
            <a:chExt cx="6431020" cy="386938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BB36B6D-7EF3-4FD7-9F74-B296ED1781B2}"/>
                </a:ext>
              </a:extLst>
            </p:cNvPr>
            <p:cNvGrpSpPr/>
            <p:nvPr/>
          </p:nvGrpSpPr>
          <p:grpSpPr>
            <a:xfrm>
              <a:off x="279215" y="828250"/>
              <a:ext cx="6329680" cy="3858509"/>
              <a:chOff x="1827269" y="1045537"/>
              <a:chExt cx="8563055" cy="4552792"/>
            </a:xfrm>
          </p:grpSpPr>
          <p:graphicFrame>
            <p:nvGraphicFramePr>
              <p:cNvPr id="22" name="Diagram 21">
                <a:extLst>
                  <a:ext uri="{FF2B5EF4-FFF2-40B4-BE49-F238E27FC236}">
                    <a16:creationId xmlns:a16="http://schemas.microsoft.com/office/drawing/2014/main" id="{8872EF50-B085-46FC-932A-5D75C14E44B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541955077"/>
                  </p:ext>
                </p:extLst>
              </p:nvPr>
            </p:nvGraphicFramePr>
            <p:xfrm>
              <a:off x="1998021" y="1530163"/>
              <a:ext cx="8127999" cy="406816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sp>
            <p:nvSpPr>
              <p:cNvPr id="41" name="Rectangle: Rounded Corners 4">
                <a:extLst>
                  <a:ext uri="{FF2B5EF4-FFF2-40B4-BE49-F238E27FC236}">
                    <a16:creationId xmlns:a16="http://schemas.microsoft.com/office/drawing/2014/main" id="{075C7EBB-1F75-443D-A292-39F24284C098}"/>
                  </a:ext>
                </a:extLst>
              </p:cNvPr>
              <p:cNvSpPr txBox="1"/>
              <p:nvPr/>
            </p:nvSpPr>
            <p:spPr>
              <a:xfrm>
                <a:off x="1827269" y="2900315"/>
                <a:ext cx="8563055" cy="66393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2869" tIns="69652" rIns="92869" bIns="69652" numCol="1" spcCol="1270" anchor="ctr" anchorCtr="0">
                <a:noAutofit/>
              </a:bodyPr>
              <a:lstStyle/>
              <a:p>
                <a:pPr algn="ctr" defTabSz="1625203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HK" sz="1575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6389152-AB8A-4AF1-ADBB-A9D3731DF244}"/>
                  </a:ext>
                </a:extLst>
              </p:cNvPr>
              <p:cNvSpPr txBox="1"/>
              <p:nvPr/>
            </p:nvSpPr>
            <p:spPr>
              <a:xfrm>
                <a:off x="1892871" y="1045537"/>
                <a:ext cx="8431851" cy="363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HK" sz="1400" b="1" dirty="0"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Industry Verticals</a:t>
                </a:r>
              </a:p>
            </p:txBody>
          </p:sp>
        </p:grpSp>
        <p:sp>
          <p:nvSpPr>
            <p:cNvPr id="28" name="Rectangle: Rounded Corners 4">
              <a:extLst>
                <a:ext uri="{FF2B5EF4-FFF2-40B4-BE49-F238E27FC236}">
                  <a16:creationId xmlns:a16="http://schemas.microsoft.com/office/drawing/2014/main" id="{5B84BF55-09F2-466E-A341-EB41508BBF1B}"/>
                </a:ext>
              </a:extLst>
            </p:cNvPr>
            <p:cNvSpPr txBox="1"/>
            <p:nvPr/>
          </p:nvSpPr>
          <p:spPr>
            <a:xfrm>
              <a:off x="193970" y="4228771"/>
              <a:ext cx="6431019" cy="46886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92869" tIns="69652" rIns="92869" bIns="69652" numCol="1" spcCol="1270" anchor="ctr" anchorCtr="0">
              <a:noAutofit/>
            </a:bodyPr>
            <a:lstStyle/>
            <a:p>
              <a:pPr algn="ctr" defTabSz="1625203">
                <a:spcBef>
                  <a:spcPct val="0"/>
                </a:spcBef>
              </a:pPr>
              <a:r>
                <a:rPr lang="en-HK" sz="1300" b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Applied Research / Collaborative Research </a:t>
              </a:r>
              <a:r>
                <a:rPr lang="en-HK" sz="1300" b="1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Platforms</a:t>
              </a:r>
              <a:endParaRPr lang="en-HK" sz="13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29" name="Rectangle: Rounded Corners 4">
              <a:extLst>
                <a:ext uri="{FF2B5EF4-FFF2-40B4-BE49-F238E27FC236}">
                  <a16:creationId xmlns:a16="http://schemas.microsoft.com/office/drawing/2014/main" id="{EFB9024E-073D-43CC-B8C2-8B316E4C019A}"/>
                </a:ext>
              </a:extLst>
            </p:cNvPr>
            <p:cNvSpPr txBox="1"/>
            <p:nvPr/>
          </p:nvSpPr>
          <p:spPr>
            <a:xfrm>
              <a:off x="193970" y="3514928"/>
              <a:ext cx="6431019" cy="474318"/>
            </a:xfrm>
            <a:prstGeom prst="rect">
              <a:avLst/>
            </a:prstGeom>
            <a:solidFill>
              <a:schemeClr val="accent1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92869" tIns="69652" rIns="92869" bIns="69652" numCol="1" spcCol="1270" anchor="ctr" anchorCtr="0">
              <a:noAutofit/>
            </a:bodyPr>
            <a:lstStyle/>
            <a:p>
              <a:pPr algn="ctr" defTabSz="1625203">
                <a:spcBef>
                  <a:spcPct val="0"/>
                </a:spcBef>
              </a:pPr>
              <a:r>
                <a:rPr lang="en-HK" sz="1300" b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Lean Launchpad </a:t>
              </a:r>
              <a:r>
                <a:rPr lang="en-HK" sz="1300" b="1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Programme / Acceleration</a:t>
              </a:r>
              <a:endParaRPr lang="en-HK" sz="13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1" name="Rectangle: Rounded Corners 4">
              <a:extLst>
                <a:ext uri="{FF2B5EF4-FFF2-40B4-BE49-F238E27FC236}">
                  <a16:creationId xmlns:a16="http://schemas.microsoft.com/office/drawing/2014/main" id="{45171505-D280-4C97-9AB6-EE6A9E6EAA93}"/>
                </a:ext>
              </a:extLst>
            </p:cNvPr>
            <p:cNvSpPr txBox="1"/>
            <p:nvPr/>
          </p:nvSpPr>
          <p:spPr>
            <a:xfrm>
              <a:off x="193970" y="2764514"/>
              <a:ext cx="6431019" cy="48121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92869" tIns="69652" rIns="92869" bIns="69652" numCol="1" spcCol="1270" anchor="ctr" anchorCtr="0">
              <a:noAutofit/>
            </a:bodyPr>
            <a:lstStyle/>
            <a:p>
              <a:pPr algn="ctr" defTabSz="1625203">
                <a:spcBef>
                  <a:spcPct val="0"/>
                </a:spcBef>
              </a:pPr>
              <a:r>
                <a:rPr lang="en-HK" sz="1300" b="1" dirty="0" err="1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PostDoc</a:t>
              </a:r>
              <a:r>
                <a:rPr lang="en-HK" sz="1300" b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HK" sz="1300" b="1" dirty="0" err="1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DeepTech</a:t>
              </a:r>
              <a:r>
                <a:rPr lang="en-HK" sz="1300" b="1" dirty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Incubation &amp; Tech Acceleration @ </a:t>
              </a:r>
              <a:r>
                <a:rPr lang="en-HK" sz="1300" b="1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GBA</a:t>
              </a:r>
              <a:endParaRPr lang="en-HK" sz="13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32" name="Rectangle: Rounded Corners 4">
              <a:extLst>
                <a:ext uri="{FF2B5EF4-FFF2-40B4-BE49-F238E27FC236}">
                  <a16:creationId xmlns:a16="http://schemas.microsoft.com/office/drawing/2014/main" id="{19520570-45D5-4C1F-8C91-0E672B7F758B}"/>
                </a:ext>
              </a:extLst>
            </p:cNvPr>
            <p:cNvSpPr txBox="1"/>
            <p:nvPr/>
          </p:nvSpPr>
          <p:spPr>
            <a:xfrm>
              <a:off x="196202" y="2020172"/>
              <a:ext cx="6428788" cy="473508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92869" tIns="69652" rIns="92869" bIns="69652" numCol="1" spcCol="1270" anchor="ctr" anchorCtr="0">
              <a:noAutofit/>
            </a:bodyPr>
            <a:lstStyle/>
            <a:p>
              <a:pPr algn="ctr" defTabSz="1625203">
                <a:spcBef>
                  <a:spcPct val="0"/>
                </a:spcBef>
              </a:pPr>
              <a:r>
                <a:rPr lang="en-HK" sz="1300" b="1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Commercialized  </a:t>
              </a:r>
              <a:r>
                <a:rPr lang="en-HK" sz="1300" b="1" dirty="0" err="1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DeepTech</a:t>
              </a:r>
              <a:r>
                <a:rPr lang="en-HK" sz="1300" b="1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 </a:t>
              </a:r>
              <a:r>
                <a:rPr lang="en-HK" sz="1300" b="1" dirty="0" err="1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Startups</a:t>
              </a:r>
              <a:r>
                <a:rPr lang="en-HK" sz="1300" b="1" dirty="0" smtClean="0">
                  <a:latin typeface="Arial Unicode MS" panose="020B0604020202020204" pitchFamily="34" charset="-128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/Spinoffs</a:t>
              </a:r>
              <a:endParaRPr lang="en-HK" sz="13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192201" y="639698"/>
            <a:ext cx="651382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0755" y="310121"/>
            <a:ext cx="619592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3338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b="1" dirty="0" smtClean="0">
                <a:solidFill>
                  <a:srgbClr val="A0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Holistic Framework: </a:t>
            </a:r>
            <a:r>
              <a:rPr lang="en-US" sz="1600" b="1" dirty="0" smtClean="0">
                <a:solidFill>
                  <a:srgbClr val="A0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University-Industry-Community Partnership</a:t>
            </a:r>
            <a:endParaRPr lang="en-US" sz="1600" b="1" dirty="0">
              <a:solidFill>
                <a:srgbClr val="A02337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Up Arrow 6"/>
          <p:cNvSpPr/>
          <p:nvPr/>
        </p:nvSpPr>
        <p:spPr>
          <a:xfrm>
            <a:off x="3268740" y="3296300"/>
            <a:ext cx="363166" cy="175442"/>
          </a:xfrm>
          <a:prstGeom prst="up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Up Arrow 36"/>
          <p:cNvSpPr/>
          <p:nvPr/>
        </p:nvSpPr>
        <p:spPr>
          <a:xfrm>
            <a:off x="3268740" y="2695751"/>
            <a:ext cx="363166" cy="186082"/>
          </a:xfrm>
          <a:prstGeom prst="up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Up Arrow 37"/>
          <p:cNvSpPr/>
          <p:nvPr/>
        </p:nvSpPr>
        <p:spPr>
          <a:xfrm>
            <a:off x="3268740" y="2082255"/>
            <a:ext cx="363166" cy="187970"/>
          </a:xfrm>
          <a:prstGeom prst="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52525" y="3989048"/>
            <a:ext cx="1158563" cy="4658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1137" y="3995857"/>
            <a:ext cx="936505" cy="352025"/>
          </a:xfrm>
          <a:prstGeom prst="rect">
            <a:avLst/>
          </a:prstGeom>
        </p:spPr>
      </p:pic>
      <p:pic>
        <p:nvPicPr>
          <p:cNvPr id="36" name="Picture 4" descr="shenzhen government logoçåçæå°çµæ">
            <a:extLst>
              <a:ext uri="{FF2B5EF4-FFF2-40B4-BE49-F238E27FC236}">
                <a16:creationId xmlns:a16="http://schemas.microsoft.com/office/drawing/2014/main" id="{F8131CB4-4021-47D6-A36C-B859F2AAD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679" y="4501692"/>
            <a:ext cx="494890" cy="4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fhki logoçåçæå°çµæ">
            <a:extLst>
              <a:ext uri="{FF2B5EF4-FFF2-40B4-BE49-F238E27FC236}">
                <a16:creationId xmlns:a16="http://schemas.microsoft.com/office/drawing/2014/main" id="{E13AD793-7DDA-4BF7-AAAA-BBC812E7D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718" y="4042486"/>
            <a:ext cx="1162296" cy="31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Cyberport.pn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53" y="4035891"/>
            <a:ext cx="906490" cy="352514"/>
          </a:xfrm>
          <a:prstGeom prst="rect">
            <a:avLst/>
          </a:prstGeom>
        </p:spPr>
      </p:pic>
      <p:pic>
        <p:nvPicPr>
          <p:cNvPr id="52" name="Picture 51" descr="https://res.cloudinary.com/hrscywv4p/image/upload/c_limit,fl_lossy,h_9000,w_1200,f_auto,q_auto/v1/248649/68587a05-7e16-46e9-8d4b-15fd855944bd_ezhbpl.png"/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" t="10201" r="-370" b="-2040"/>
          <a:stretch/>
        </p:blipFill>
        <p:spPr bwMode="auto">
          <a:xfrm>
            <a:off x="2227420" y="3989553"/>
            <a:ext cx="977443" cy="4460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 descr="HK-Node_logo-300x124.png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599" y="3925861"/>
            <a:ext cx="1050200" cy="509756"/>
          </a:xfrm>
          <a:prstGeom prst="rect">
            <a:avLst/>
          </a:prstGeom>
        </p:spPr>
      </p:pic>
      <p:pic>
        <p:nvPicPr>
          <p:cNvPr id="33" name="Picture 32" descr="C:\Users\yayfung\Desktop\ISTA.png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988" y="4501693"/>
            <a:ext cx="1225844" cy="443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587" y="4537110"/>
            <a:ext cx="1032167" cy="295552"/>
          </a:xfrm>
          <a:prstGeom prst="rect">
            <a:avLst/>
          </a:prstGeom>
        </p:spPr>
      </p:pic>
      <p:pic>
        <p:nvPicPr>
          <p:cNvPr id="40" name="Picture 39" descr="techcodeçåçæå°çµæ">
            <a:extLst>
              <a:ext uri="{FF2B5EF4-FFF2-40B4-BE49-F238E27FC236}">
                <a16:creationId xmlns:a16="http://schemas.microsoft.com/office/drawing/2014/main" id="{5DE98B92-4389-4034-B00B-57ED2CB47EB0}"/>
              </a:ext>
            </a:extLst>
          </p:cNvPr>
          <p:cNvPicPr/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0" t="16529" r="27146" b="5734"/>
          <a:stretch/>
        </p:blipFill>
        <p:spPr bwMode="auto">
          <a:xfrm>
            <a:off x="320966" y="4501692"/>
            <a:ext cx="985686" cy="4180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485165" y="4501692"/>
            <a:ext cx="1230976" cy="42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0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4660550" y="4894640"/>
            <a:ext cx="2019102" cy="38016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37383B-2A5B-4ED1-BE66-DEF18C3D1431}"/>
              </a:ext>
            </a:extLst>
          </p:cNvPr>
          <p:cNvSpPr/>
          <p:nvPr/>
        </p:nvSpPr>
        <p:spPr>
          <a:xfrm>
            <a:off x="187327" y="928824"/>
            <a:ext cx="2917868" cy="35702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82563" indent="-182563">
              <a:buClr>
                <a:srgbClr val="A02300"/>
              </a:buClr>
              <a:buFont typeface="Wingdings" panose="05000000000000000000" pitchFamily="2" charset="2"/>
              <a:buChar char="§"/>
            </a:pPr>
            <a:r>
              <a:rPr lang="en-US" altLang="zh-CN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As </a:t>
            </a:r>
            <a:r>
              <a:rPr lang="en-US" altLang="zh-CN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part of </a:t>
            </a:r>
            <a:r>
              <a:rPr lang="en-US" altLang="zh-CN" sz="14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PolyU’s</a:t>
            </a:r>
            <a:r>
              <a:rPr lang="en-US" altLang="zh-CN" sz="14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entrepreneurship strategy</a:t>
            </a:r>
          </a:p>
          <a:p>
            <a:endParaRPr lang="en-US" altLang="zh-CN" sz="14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82563" indent="-182563">
              <a:buClr>
                <a:srgbClr val="A02300"/>
              </a:buClr>
              <a:buFont typeface="Wingdings" panose="05000000000000000000" pitchFamily="2" charset="2"/>
              <a:buChar char="§"/>
              <a:tabLst>
                <a:tab pos="182563" algn="l"/>
              </a:tabLst>
            </a:pPr>
            <a:r>
              <a:rPr lang="en-US" altLang="zh-CN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 </a:t>
            </a:r>
            <a:r>
              <a:rPr lang="en-US" altLang="zh-CN" sz="1400" b="1" dirty="0" smtClean="0">
                <a:solidFill>
                  <a:srgbClr val="A0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open </a:t>
            </a:r>
            <a:r>
              <a:rPr lang="en-US" altLang="zh-CN" sz="1400" b="1" dirty="0" smtClean="0">
                <a:solidFill>
                  <a:srgbClr val="A0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regional and international innovation and entrepreneurship platform </a:t>
            </a:r>
            <a:r>
              <a:rPr lang="en-US" altLang="zh-CN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for :</a:t>
            </a:r>
          </a:p>
          <a:p>
            <a:pPr marL="358775" indent="-176213">
              <a:buFontTx/>
              <a:buChar char="-"/>
            </a:pPr>
            <a:r>
              <a:rPr lang="en-US" altLang="zh-CN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Leveraging expertise and resources of partner institutions and </a:t>
            </a:r>
            <a:r>
              <a:rPr lang="en-US" altLang="zh-CN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enterprises</a:t>
            </a:r>
          </a:p>
          <a:p>
            <a:pPr marL="358775" indent="-176213">
              <a:buFontTx/>
              <a:buChar char="-"/>
            </a:pPr>
            <a:r>
              <a:rPr lang="en-US" altLang="zh-CN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Undergraduate </a:t>
            </a:r>
            <a:r>
              <a:rPr lang="en-US" altLang="zh-CN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and </a:t>
            </a:r>
            <a:r>
              <a:rPr lang="en-US" altLang="zh-CN" sz="1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PostDoc</a:t>
            </a:r>
            <a:r>
              <a:rPr lang="en-US" altLang="zh-CN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entrepreneurship</a:t>
            </a:r>
          </a:p>
          <a:p>
            <a:pPr marL="358775" indent="-176213">
              <a:buFontTx/>
              <a:buChar char="-"/>
            </a:pPr>
            <a:r>
              <a:rPr lang="en-US" altLang="zh-CN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Advancing technology and innovation development </a:t>
            </a:r>
            <a:r>
              <a:rPr lang="en-US" altLang="zh-CN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of enterprises/industries in </a:t>
            </a:r>
            <a:r>
              <a:rPr lang="en-US" altLang="zh-CN" sz="1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region</a:t>
            </a:r>
          </a:p>
          <a:p>
            <a:endParaRPr lang="en-US" sz="1600" dirty="0"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13613" y="688452"/>
            <a:ext cx="6466039" cy="162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10088" y="315854"/>
            <a:ext cx="64494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9A223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Greater Bay Area International Institute for Innovation, GBA I</a:t>
            </a:r>
            <a:r>
              <a:rPr lang="en-US" altLang="zh-CN" b="1" baseline="30000" dirty="0">
                <a:solidFill>
                  <a:srgbClr val="9A223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  <a:endParaRPr lang="en-US" b="1" dirty="0">
              <a:solidFill>
                <a:srgbClr val="9A2236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200400" y="937487"/>
            <a:ext cx="3444672" cy="2928631"/>
            <a:chOff x="382450" y="1223233"/>
            <a:chExt cx="6037059" cy="3320705"/>
          </a:xfrm>
        </p:grpSpPr>
        <p:pic>
          <p:nvPicPr>
            <p:cNvPr id="20" name="Picture 19" descr="C:\Users\yayfung\Desktop\macauhub_3_4_2018-1.jpg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53" t="19635" r="23033" b="11424"/>
            <a:stretch/>
          </p:blipFill>
          <p:spPr bwMode="auto">
            <a:xfrm>
              <a:off x="382450" y="1223233"/>
              <a:ext cx="6037059" cy="332070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21" name="Straight Connector 20"/>
            <p:cNvCxnSpPr>
              <a:stCxn id="32" idx="0"/>
              <a:endCxn id="31" idx="2"/>
            </p:cNvCxnSpPr>
            <p:nvPr/>
          </p:nvCxnSpPr>
          <p:spPr>
            <a:xfrm flipV="1">
              <a:off x="2373530" y="3549782"/>
              <a:ext cx="2168110" cy="65878"/>
            </a:xfrm>
            <a:prstGeom prst="line">
              <a:avLst/>
            </a:prstGeom>
            <a:ln w="12700">
              <a:solidFill>
                <a:srgbClr val="851D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24" idx="5"/>
              <a:endCxn id="32" idx="0"/>
            </p:cNvCxnSpPr>
            <p:nvPr/>
          </p:nvCxnSpPr>
          <p:spPr>
            <a:xfrm flipH="1">
              <a:off x="2373530" y="2148135"/>
              <a:ext cx="876428" cy="1467524"/>
            </a:xfrm>
            <a:prstGeom prst="line">
              <a:avLst/>
            </a:prstGeom>
            <a:ln w="12700">
              <a:solidFill>
                <a:srgbClr val="9A223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24" idx="5"/>
              <a:endCxn id="31" idx="2"/>
            </p:cNvCxnSpPr>
            <p:nvPr/>
          </p:nvCxnSpPr>
          <p:spPr>
            <a:xfrm>
              <a:off x="3249958" y="2148135"/>
              <a:ext cx="1291682" cy="1401647"/>
            </a:xfrm>
            <a:prstGeom prst="line">
              <a:avLst/>
            </a:prstGeom>
            <a:ln w="12700">
              <a:solidFill>
                <a:srgbClr val="A5002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2039822" y="1861289"/>
              <a:ext cx="1417763" cy="336060"/>
            </a:xfrm>
            <a:prstGeom prst="ellipse">
              <a:avLst/>
            </a:prstGeom>
            <a:noFill/>
            <a:ln w="19050"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965964" y="2732559"/>
              <a:ext cx="1525883" cy="355501"/>
            </a:xfrm>
            <a:prstGeom prst="ellipse">
              <a:avLst/>
            </a:prstGeom>
            <a:noFill/>
            <a:ln w="19050">
              <a:solidFill>
                <a:srgbClr val="9623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4541640" y="3377113"/>
              <a:ext cx="1313123" cy="345337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880682" y="3615659"/>
              <a:ext cx="985695" cy="340255"/>
            </a:xfrm>
            <a:prstGeom prst="ellipse">
              <a:avLst/>
            </a:prstGeom>
            <a:noFill/>
            <a:ln w="190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093278" y="3863139"/>
            <a:ext cx="391773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" b="1" dirty="0" smtClean="0">
                <a:solidFill>
                  <a:schemeClr val="accent6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Guangzhou</a:t>
            </a:r>
            <a:r>
              <a:rPr lang="en-US" sz="125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en-US" sz="125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HealthTech</a:t>
            </a:r>
            <a:endParaRPr lang="en-US" sz="125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sz="1250" b="1" dirty="0" smtClean="0">
                <a:solidFill>
                  <a:schemeClr val="accent2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Shenzhen</a:t>
            </a:r>
            <a:r>
              <a:rPr lang="en-US" sz="125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Smart City, </a:t>
            </a:r>
            <a:r>
              <a:rPr lang="en-US" sz="125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PostDoc</a:t>
            </a:r>
            <a:r>
              <a:rPr lang="en-US" sz="125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Entrepreneurship</a:t>
            </a:r>
          </a:p>
          <a:p>
            <a:r>
              <a:rPr lang="en-US" sz="1250" b="1" dirty="0" smtClean="0">
                <a:solidFill>
                  <a:srgbClr val="0070C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Hong Kong</a:t>
            </a:r>
            <a:r>
              <a:rPr lang="en-US" sz="125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en-US" sz="125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TravelTech</a:t>
            </a:r>
            <a:r>
              <a:rPr lang="en-US" sz="125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sz="125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FinTech</a:t>
            </a:r>
            <a:r>
              <a:rPr lang="en-US" sz="125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Supply Chain</a:t>
            </a:r>
          </a:p>
          <a:p>
            <a:r>
              <a:rPr lang="en-US" sz="1250" b="1" dirty="0" smtClean="0">
                <a:solidFill>
                  <a:srgbClr val="7030A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Zhuhai</a:t>
            </a:r>
            <a:r>
              <a:rPr lang="en-US" sz="125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 Fashion and Wearable Tech</a:t>
            </a:r>
            <a:endParaRPr lang="en-US" sz="125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327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220493" y="838064"/>
            <a:ext cx="4693483" cy="262548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A02300"/>
              </a:buClr>
              <a:buSzPct val="50000"/>
              <a:buFont typeface="Wingdings" charset="2"/>
              <a:buChar char="n"/>
            </a:pPr>
            <a:r>
              <a:rPr lang="en-US" altLang="zh-TW" sz="1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Received 150+ Awards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A02300"/>
              </a:buClr>
              <a:buSzPct val="50000"/>
              <a:buFont typeface="Wingdings" charset="2"/>
              <a:buChar char="n"/>
            </a:pPr>
            <a:r>
              <a:rPr lang="en-US" altLang="zh-TW" sz="1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</a:t>
            </a:r>
            <a:r>
              <a:rPr lang="en-US" altLang="zh-TW" sz="1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first TWO </a:t>
            </a:r>
            <a:r>
              <a:rPr lang="en-US" altLang="zh-TW" sz="1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HK </a:t>
            </a:r>
            <a:r>
              <a:rPr lang="en-US" altLang="zh-TW" sz="1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Teams </a:t>
            </a:r>
            <a:r>
              <a:rPr lang="en-US" altLang="zh-TW" sz="1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joined </a:t>
            </a:r>
            <a:br>
              <a:rPr lang="en-US" altLang="zh-TW" sz="1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zh-TW" sz="1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TechCrunch Startup Battlefield, Silicon Valley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A02300"/>
              </a:buClr>
              <a:buSzPct val="50000"/>
              <a:buFont typeface="Wingdings" charset="2"/>
              <a:buChar char="n"/>
            </a:pPr>
            <a:r>
              <a:rPr lang="en-US" altLang="zh-TW" sz="1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30 under 30 Asia by Forbes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A02300"/>
              </a:buClr>
              <a:buSzPct val="50000"/>
              <a:buFont typeface="Wingdings" charset="2"/>
              <a:buChar char="n"/>
            </a:pPr>
            <a:r>
              <a:rPr lang="en-US" altLang="zh-TW" sz="1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40 under 40 by Perspectives 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A02300"/>
              </a:buClr>
              <a:buSzPct val="50000"/>
              <a:buFont typeface="Wingdings" charset="2"/>
              <a:buChar char="n"/>
            </a:pPr>
            <a:r>
              <a:rPr lang="en-US" altLang="zh-TW" sz="1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Grand </a:t>
            </a:r>
            <a:r>
              <a:rPr lang="en-US" altLang="zh-TW" sz="1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Champion: Social </a:t>
            </a:r>
            <a:r>
              <a:rPr lang="en-US" altLang="zh-TW" sz="1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Venture Competition Asia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A02300"/>
              </a:buClr>
              <a:buSzPct val="50000"/>
              <a:buFont typeface="Wingdings" charset="2"/>
              <a:buChar char="n"/>
            </a:pPr>
            <a:r>
              <a:rPr lang="en-US" altLang="zh-TW" sz="1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Joined Renowned Overseas Accelerators: </a:t>
            </a:r>
            <a:br>
              <a:rPr lang="en-US" altLang="zh-TW" sz="1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altLang="zh-TW" sz="1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Y-</a:t>
            </a:r>
            <a:r>
              <a:rPr lang="en-US" altLang="zh-TW" sz="1400" dirty="0" err="1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Combinator</a:t>
            </a:r>
            <a:r>
              <a:rPr lang="en-US" altLang="zh-TW" sz="1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; Plug &amp; Play, etc.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A02300"/>
              </a:buClr>
              <a:buSzPct val="50000"/>
              <a:buFont typeface="Wingdings" charset="2"/>
              <a:buChar char="n"/>
            </a:pPr>
            <a:r>
              <a:rPr lang="en-US" altLang="zh-TW" sz="1400" dirty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Red Dot Best of the Best Design Award HK </a:t>
            </a:r>
            <a:endParaRPr lang="en-US" altLang="zh-TW" sz="1400" dirty="0" smtClean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A02300"/>
              </a:buClr>
              <a:buSzPct val="50000"/>
              <a:buFont typeface="Wingdings" charset="2"/>
              <a:buChar char="n"/>
            </a:pPr>
            <a:r>
              <a:rPr lang="en-US" altLang="zh-TW" sz="1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HK </a:t>
            </a:r>
            <a:r>
              <a:rPr lang="en-US" altLang="zh-TW" sz="1400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Social Enterprise Challenge Champions 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A02300"/>
              </a:buClr>
              <a:buSzPct val="50000"/>
              <a:buFont typeface="Wingdings" charset="2"/>
              <a:buChar char="n"/>
            </a:pPr>
            <a:endParaRPr lang="en-US" altLang="zh-TW" sz="1400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3608B2-B650-4BD6-A739-B5C12553F10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792" y="816999"/>
            <a:ext cx="2147748" cy="1261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9" name="Straight Connector 8"/>
          <p:cNvCxnSpPr/>
          <p:nvPr/>
        </p:nvCxnSpPr>
        <p:spPr>
          <a:xfrm flipV="1">
            <a:off x="220493" y="721642"/>
            <a:ext cx="6511047" cy="1802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2576" y="361323"/>
            <a:ext cx="4762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33381">
              <a:spcBef>
                <a:spcPct val="0"/>
              </a:spcBef>
            </a:pPr>
            <a:r>
              <a:rPr lang="en-US" b="1" dirty="0">
                <a:solidFill>
                  <a:srgbClr val="A023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A0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Achievements of </a:t>
            </a:r>
            <a:r>
              <a:rPr lang="en-US" b="1" dirty="0" smtClean="0">
                <a:solidFill>
                  <a:srgbClr val="A02337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Student Entrepreneurship</a:t>
            </a:r>
            <a:endParaRPr lang="en-US" b="1" dirty="0">
              <a:solidFill>
                <a:srgbClr val="A02337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792" y="2118531"/>
            <a:ext cx="2147748" cy="1224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3" name="Group 2"/>
          <p:cNvGrpSpPr/>
          <p:nvPr/>
        </p:nvGrpSpPr>
        <p:grpSpPr>
          <a:xfrm>
            <a:off x="274046" y="3429334"/>
            <a:ext cx="3664110" cy="1435732"/>
            <a:chOff x="980287" y="3667819"/>
            <a:chExt cx="3251456" cy="1163619"/>
          </a:xfrm>
        </p:grpSpPr>
        <p:grpSp>
          <p:nvGrpSpPr>
            <p:cNvPr id="7" name="Group 6"/>
            <p:cNvGrpSpPr/>
            <p:nvPr/>
          </p:nvGrpSpPr>
          <p:grpSpPr>
            <a:xfrm>
              <a:off x="980287" y="3667819"/>
              <a:ext cx="3251456" cy="1163619"/>
              <a:chOff x="1595336" y="3861644"/>
              <a:chExt cx="3232715" cy="710356"/>
            </a:xfrm>
          </p:grpSpPr>
          <p:pic>
            <p:nvPicPr>
              <p:cNvPr id="15" name="Picture 14"/>
              <p:cNvPicPr/>
              <p:nvPr/>
            </p:nvPicPr>
            <p:blipFill rotWithShape="1">
              <a:blip r:embed="rId4"/>
              <a:srcRect l="8741" t="23912" r="10661" b="51204"/>
              <a:stretch/>
            </p:blipFill>
            <p:spPr bwMode="auto">
              <a:xfrm>
                <a:off x="1595336" y="3861644"/>
                <a:ext cx="3232715" cy="710356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6" name="Picture 15"/>
              <p:cNvPicPr/>
              <p:nvPr/>
            </p:nvPicPr>
            <p:blipFill rotWithShape="1">
              <a:blip r:embed="rId5"/>
              <a:srcRect l="16869" t="18246" r="61032" b="68520"/>
              <a:stretch/>
            </p:blipFill>
            <p:spPr bwMode="auto">
              <a:xfrm>
                <a:off x="3915274" y="4322087"/>
                <a:ext cx="912777" cy="249913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13" name="Picture 12" descr="C:\Users\yayfung\Desktop\forbes.png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6051" y="3765529"/>
              <a:ext cx="770155" cy="36154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26" name="Picture 2" descr="Image may contain: 3 people, people smiling">
            <a:extLst>
              <a:ext uri="{FF2B5EF4-FFF2-40B4-BE49-F238E27FC236}">
                <a16:creationId xmlns:a16="http://schemas.microsoft.com/office/drawing/2014/main" id="{9C429BFE-DFDD-4E3F-B869-528090BA7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709" y="3429334"/>
            <a:ext cx="2739832" cy="14357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8"/>
          <a:srcRect l="54365" t="25292" r="35877" b="60794"/>
          <a:stretch/>
        </p:blipFill>
        <p:spPr bwMode="auto">
          <a:xfrm>
            <a:off x="5902158" y="3884765"/>
            <a:ext cx="644055" cy="4872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5870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lyU PowerPoint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lyU PowerPoint Template.potx" id="{E764C88A-3F4D-4507-BBB9-91228AAE1803}" vid="{F59133E1-B675-43DD-959C-EDA83C074C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PolyU PowerPoint Template.potx</Template>
  <TotalTime>1433</TotalTime>
  <Words>692</Words>
  <Application>Microsoft Office PowerPoint</Application>
  <PresentationFormat>Custom</PresentationFormat>
  <Paragraphs>227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 Unicode MS</vt:lpstr>
      <vt:lpstr>DengXian</vt:lpstr>
      <vt:lpstr>DengXian</vt:lpstr>
      <vt:lpstr>新細明體</vt:lpstr>
      <vt:lpstr>Arial</vt:lpstr>
      <vt:lpstr>Calibri</vt:lpstr>
      <vt:lpstr>Wingdings</vt:lpstr>
      <vt:lpstr>PolyU PowerPoint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“Do Well Do Good”  for the benefit of mankind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Stella Lee</dc:creator>
  <cp:lastModifiedBy>Lo, Laura [CMAO]</cp:lastModifiedBy>
  <cp:revision>1114</cp:revision>
  <cp:lastPrinted>2018-10-18T08:50:20Z</cp:lastPrinted>
  <dcterms:created xsi:type="dcterms:W3CDTF">2015-04-02T03:17:25Z</dcterms:created>
  <dcterms:modified xsi:type="dcterms:W3CDTF">2018-10-20T02:23:06Z</dcterms:modified>
</cp:coreProperties>
</file>