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587" r:id="rId3"/>
    <p:sldId id="540" r:id="rId4"/>
    <p:sldId id="721" r:id="rId5"/>
    <p:sldId id="723" r:id="rId6"/>
    <p:sldId id="720" r:id="rId7"/>
    <p:sldId id="755" r:id="rId8"/>
    <p:sldId id="748" r:id="rId9"/>
    <p:sldId id="733" r:id="rId10"/>
    <p:sldId id="734" r:id="rId11"/>
    <p:sldId id="738" r:id="rId12"/>
    <p:sldId id="749" r:id="rId13"/>
    <p:sldId id="750" r:id="rId14"/>
    <p:sldId id="751" r:id="rId15"/>
    <p:sldId id="752" r:id="rId16"/>
    <p:sldId id="617" r:id="rId17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70C0"/>
    <a:srgbClr val="3399FF"/>
    <a:srgbClr val="DAEDEF"/>
    <a:srgbClr val="006699"/>
    <a:srgbClr val="386E72"/>
    <a:srgbClr val="339933"/>
    <a:srgbClr val="BBE0E3"/>
    <a:srgbClr val="D5BEBC"/>
    <a:srgbClr val="272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8" autoAdjust="0"/>
    <p:restoredTop sz="95365" autoAdjust="0"/>
  </p:normalViewPr>
  <p:slideViewPr>
    <p:cSldViewPr>
      <p:cViewPr>
        <p:scale>
          <a:sx n="69" d="100"/>
          <a:sy n="69" d="100"/>
        </p:scale>
        <p:origin x="-125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45B2715-CB18-498D-AB8F-19443B14ED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3521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7C7CF9B-B12B-4968-AE37-6F81C6DAA026}" type="datetimeFigureOut">
              <a:rPr lang="zh-CN" altLang="en-US"/>
              <a:pPr>
                <a:defRPr/>
              </a:pPr>
              <a:t>2018/10/20</a:t>
            </a:fld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7E83B0F-FB3C-4A8A-AB54-BCBC7385B3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8984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2225" y="796925"/>
            <a:ext cx="4275138" cy="3206750"/>
          </a:xfrm>
          <a:ln/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833438" y="4346575"/>
            <a:ext cx="5191125" cy="3846513"/>
          </a:xfrm>
          <a:noFill/>
          <a:ln/>
        </p:spPr>
        <p:txBody>
          <a:bodyPr lIns="91637" tIns="45014" rIns="91637" bIns="45014"/>
          <a:lstStyle/>
          <a:p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647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C396-A8B0-4C55-B687-027077F3A7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46A6-3817-470F-838E-458B4E4C1B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73AEE-C860-4059-BF18-83E16B56BB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47226-D9E5-4DCF-A094-C1815FE992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D8CD-43CB-4782-AE7F-96D75D1199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30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79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5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516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846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9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D82FD-4499-4C47-8288-84AC878487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480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054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84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89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46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599D-899B-46B5-AB28-CB57F7F314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3B144-2B7E-4C17-8B4A-E1C8A7E8A1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406C8-9FA2-4975-8C98-48840B7108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DFEA-9B57-4964-8980-278A23A2A7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Picture 3" descr="图片1副本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1050"/>
            <a:ext cx="9144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93413-4C26-4BF9-817F-80980E1A78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E904A-BB80-462D-8504-2A461003FCC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BAD7-4F70-4B21-BF48-E2BA37F830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99EE9DD-06AF-4AA6-A637-8308FE00D4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835025"/>
            <a:ext cx="9144000" cy="730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2" name="Picture 2" descr="http://office.dlut.edu.cn/_mediafile/office/2014/06/29/17odmd9vqr.bmp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83"/>
            <a:ext cx="930731" cy="6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0" y="6358467"/>
            <a:ext cx="1438237" cy="4648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D4CC-1A6F-46A3-BCBF-3C2F180CA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6.jpeg"/><Relationship Id="rId4" Type="http://schemas.openxmlformats.org/officeDocument/2006/relationships/image" Target="../media/image11.pn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7" Type="http://schemas.openxmlformats.org/officeDocument/2006/relationships/image" Target="../media/image1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6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ng@dlut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sv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25.emf"/><Relationship Id="rId3" Type="http://schemas.openxmlformats.org/officeDocument/2006/relationships/image" Target="../media/image26.jpeg"/><Relationship Id="rId7" Type="http://schemas.openxmlformats.org/officeDocument/2006/relationships/image" Target="../media/image15.sv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5301208"/>
            <a:ext cx="2949575" cy="156607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44" y="5301208"/>
            <a:ext cx="2881312" cy="156607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027" name="Picture 3" descr="C:\Users\dell\Desktop\QQ截图20150305160533.pn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" y="5301208"/>
            <a:ext cx="2880000" cy="158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1556792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CN" altLang="en-US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“双一流” 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背景下国际合作交流的创新之道</a:t>
            </a:r>
            <a:endParaRPr lang="en-US" altLang="zh-CN" sz="32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建设特色鲜明的世界一流大学</a:t>
            </a:r>
            <a:endParaRPr lang="en-GB" altLang="zh-CN" sz="3200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600"/>
              </a:spcAft>
            </a:pPr>
            <a:r>
              <a:rPr lang="en-GB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 Approaches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GB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 Internationalization for 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World-class Universities &amp; First-class Disciplines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5" descr="dutit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043608" y="3997877"/>
            <a:ext cx="7172614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zh-CN" altLang="en-US" sz="2800" b="1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大连理工大学校长助理  罗钟铉</a:t>
            </a:r>
            <a:endParaRPr lang="en-GB" altLang="zh-CN" sz="2800" b="1" dirty="0" smtClean="0">
              <a:solidFill>
                <a:schemeClr val="accent1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  <a:p>
            <a:pPr algn="ctr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GB" altLang="zh-CN" sz="2800" b="1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Assistant President LUO </a:t>
            </a:r>
            <a:r>
              <a:rPr lang="en-GB" altLang="zh-CN" sz="2800" b="1" dirty="0" err="1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Zhong</a:t>
            </a:r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X</a:t>
            </a:r>
            <a:r>
              <a:rPr lang="en-GB" altLang="zh-CN" sz="2800" b="1" dirty="0" err="1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uan</a:t>
            </a:r>
            <a:endParaRPr lang="en-US" altLang="zh-CN" sz="2800" b="1" dirty="0">
              <a:solidFill>
                <a:schemeClr val="accent1">
                  <a:lumMod val="75000"/>
                </a:schemeClr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D4CC-1A6F-46A3-BCBF-3C2F180CAE6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4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3268218" y="105273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打造国际化办学的升级版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A4A315B-08AC-453B-9117-0024CE7298AC}"/>
              </a:ext>
            </a:extLst>
          </p:cNvPr>
          <p:cNvSpPr/>
          <p:nvPr/>
        </p:nvSpPr>
        <p:spPr>
          <a:xfrm>
            <a:off x="1766073" y="1504511"/>
            <a:ext cx="6241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三个战略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Three important strategies   </a:t>
            </a:r>
            <a:endParaRPr lang="zh-CN" altLang="zh-CN" sz="2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7">
            <a:extLst>
              <a:ext uri="{FF2B5EF4-FFF2-40B4-BE49-F238E27FC236}">
                <a16:creationId xmlns:a16="http://schemas.microsoft.com/office/drawing/2014/main" xmlns="" id="{B7B7F6C2-8DA3-40D1-87BF-19FE764D53E8}"/>
              </a:ext>
            </a:extLst>
          </p:cNvPr>
          <p:cNvGrpSpPr>
            <a:grpSpLocks/>
          </p:cNvGrpSpPr>
          <p:nvPr/>
        </p:nvGrpSpPr>
        <p:grpSpPr bwMode="auto">
          <a:xfrm>
            <a:off x="1630146" y="1952183"/>
            <a:ext cx="5431397" cy="3067039"/>
            <a:chOff x="0" y="0"/>
            <a:chExt cx="7767638" cy="3827463"/>
          </a:xfrm>
          <a:solidFill>
            <a:srgbClr val="2683C6"/>
          </a:solidFill>
        </p:grpSpPr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xmlns="" id="{2A5795B5-28AD-4AEC-9BDD-812CD5F3D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900" y="2844800"/>
              <a:ext cx="276225" cy="273050"/>
            </a:xfrm>
            <a:custGeom>
              <a:avLst/>
              <a:gdLst>
                <a:gd name="T0" fmla="*/ 53 w 144"/>
                <a:gd name="T1" fmla="*/ 137 h 143"/>
                <a:gd name="T2" fmla="*/ 60 w 144"/>
                <a:gd name="T3" fmla="*/ 133 h 143"/>
                <a:gd name="T4" fmla="*/ 66 w 144"/>
                <a:gd name="T5" fmla="*/ 141 h 143"/>
                <a:gd name="T6" fmla="*/ 80 w 144"/>
                <a:gd name="T7" fmla="*/ 141 h 143"/>
                <a:gd name="T8" fmla="*/ 87 w 144"/>
                <a:gd name="T9" fmla="*/ 134 h 143"/>
                <a:gd name="T10" fmla="*/ 87 w 144"/>
                <a:gd name="T11" fmla="*/ 59 h 143"/>
                <a:gd name="T12" fmla="*/ 99 w 144"/>
                <a:gd name="T13" fmla="*/ 55 h 143"/>
                <a:gd name="T14" fmla="*/ 99 w 144"/>
                <a:gd name="T15" fmla="*/ 16 h 143"/>
                <a:gd name="T16" fmla="*/ 109 w 144"/>
                <a:gd name="T17" fmla="*/ 15 h 143"/>
                <a:gd name="T18" fmla="*/ 122 w 144"/>
                <a:gd name="T19" fmla="*/ 11 h 143"/>
                <a:gd name="T20" fmla="*/ 128 w 144"/>
                <a:gd name="T21" fmla="*/ 16 h 143"/>
                <a:gd name="T22" fmla="*/ 136 w 144"/>
                <a:gd name="T23" fmla="*/ 11 h 143"/>
                <a:gd name="T24" fmla="*/ 144 w 144"/>
                <a:gd name="T25" fmla="*/ 9 h 143"/>
                <a:gd name="T26" fmla="*/ 143 w 144"/>
                <a:gd name="T27" fmla="*/ 6 h 143"/>
                <a:gd name="T28" fmla="*/ 119 w 144"/>
                <a:gd name="T29" fmla="*/ 8 h 143"/>
                <a:gd name="T30" fmla="*/ 102 w 144"/>
                <a:gd name="T31" fmla="*/ 9 h 143"/>
                <a:gd name="T32" fmla="*/ 77 w 144"/>
                <a:gd name="T33" fmla="*/ 9 h 143"/>
                <a:gd name="T34" fmla="*/ 73 w 144"/>
                <a:gd name="T35" fmla="*/ 5 h 143"/>
                <a:gd name="T36" fmla="*/ 34 w 144"/>
                <a:gd name="T37" fmla="*/ 5 h 143"/>
                <a:gd name="T38" fmla="*/ 24 w 144"/>
                <a:gd name="T39" fmla="*/ 3 h 143"/>
                <a:gd name="T40" fmla="*/ 13 w 144"/>
                <a:gd name="T41" fmla="*/ 2 h 143"/>
                <a:gd name="T42" fmla="*/ 8 w 144"/>
                <a:gd name="T43" fmla="*/ 0 h 143"/>
                <a:gd name="T44" fmla="*/ 4 w 144"/>
                <a:gd name="T45" fmla="*/ 3 h 143"/>
                <a:gd name="T46" fmla="*/ 1 w 144"/>
                <a:gd name="T47" fmla="*/ 3 h 143"/>
                <a:gd name="T48" fmla="*/ 7 w 144"/>
                <a:gd name="T49" fmla="*/ 18 h 143"/>
                <a:gd name="T50" fmla="*/ 18 w 144"/>
                <a:gd name="T51" fmla="*/ 41 h 143"/>
                <a:gd name="T52" fmla="*/ 29 w 144"/>
                <a:gd name="T53" fmla="*/ 65 h 143"/>
                <a:gd name="T54" fmla="*/ 30 w 144"/>
                <a:gd name="T55" fmla="*/ 84 h 143"/>
                <a:gd name="T56" fmla="*/ 34 w 144"/>
                <a:gd name="T57" fmla="*/ 101 h 143"/>
                <a:gd name="T58" fmla="*/ 42 w 144"/>
                <a:gd name="T59" fmla="*/ 129 h 143"/>
                <a:gd name="T60" fmla="*/ 49 w 144"/>
                <a:gd name="T61" fmla="*/ 138 h 143"/>
                <a:gd name="T62" fmla="*/ 53 w 144"/>
                <a:gd name="T63" fmla="*/ 137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3"/>
                <a:gd name="T98" fmla="*/ 144 w 144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BC0E2F9D-59FE-4F1D-9E94-4C62B2667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25" y="2813050"/>
              <a:ext cx="171450" cy="149225"/>
            </a:xfrm>
            <a:custGeom>
              <a:avLst/>
              <a:gdLst>
                <a:gd name="T0" fmla="*/ 59 w 90"/>
                <a:gd name="T1" fmla="*/ 4 h 78"/>
                <a:gd name="T2" fmla="*/ 58 w 90"/>
                <a:gd name="T3" fmla="*/ 0 h 78"/>
                <a:gd name="T4" fmla="*/ 48 w 90"/>
                <a:gd name="T5" fmla="*/ 0 h 78"/>
                <a:gd name="T6" fmla="*/ 42 w 90"/>
                <a:gd name="T7" fmla="*/ 6 h 78"/>
                <a:gd name="T8" fmla="*/ 31 w 90"/>
                <a:gd name="T9" fmla="*/ 14 h 78"/>
                <a:gd name="T10" fmla="*/ 20 w 90"/>
                <a:gd name="T11" fmla="*/ 27 h 78"/>
                <a:gd name="T12" fmla="*/ 5 w 90"/>
                <a:gd name="T13" fmla="*/ 24 h 78"/>
                <a:gd name="T14" fmla="*/ 0 w 90"/>
                <a:gd name="T15" fmla="*/ 25 h 78"/>
                <a:gd name="T16" fmla="*/ 6 w 90"/>
                <a:gd name="T17" fmla="*/ 31 h 78"/>
                <a:gd name="T18" fmla="*/ 12 w 90"/>
                <a:gd name="T19" fmla="*/ 45 h 78"/>
                <a:gd name="T20" fmla="*/ 23 w 90"/>
                <a:gd name="T21" fmla="*/ 53 h 78"/>
                <a:gd name="T22" fmla="*/ 28 w 90"/>
                <a:gd name="T23" fmla="*/ 61 h 78"/>
                <a:gd name="T24" fmla="*/ 36 w 90"/>
                <a:gd name="T25" fmla="*/ 69 h 78"/>
                <a:gd name="T26" fmla="*/ 44 w 90"/>
                <a:gd name="T27" fmla="*/ 74 h 78"/>
                <a:gd name="T28" fmla="*/ 55 w 90"/>
                <a:gd name="T29" fmla="*/ 76 h 78"/>
                <a:gd name="T30" fmla="*/ 67 w 90"/>
                <a:gd name="T31" fmla="*/ 78 h 78"/>
                <a:gd name="T32" fmla="*/ 79 w 90"/>
                <a:gd name="T33" fmla="*/ 67 h 78"/>
                <a:gd name="T34" fmla="*/ 82 w 90"/>
                <a:gd name="T35" fmla="*/ 56 h 78"/>
                <a:gd name="T36" fmla="*/ 88 w 90"/>
                <a:gd name="T37" fmla="*/ 48 h 78"/>
                <a:gd name="T38" fmla="*/ 84 w 90"/>
                <a:gd name="T39" fmla="*/ 39 h 78"/>
                <a:gd name="T40" fmla="*/ 87 w 90"/>
                <a:gd name="T41" fmla="*/ 29 h 78"/>
                <a:gd name="T42" fmla="*/ 87 w 90"/>
                <a:gd name="T43" fmla="*/ 12 h 78"/>
                <a:gd name="T44" fmla="*/ 74 w 90"/>
                <a:gd name="T45" fmla="*/ 7 h 78"/>
                <a:gd name="T46" fmla="*/ 59 w 90"/>
                <a:gd name="T47" fmla="*/ 4 h 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78"/>
                <a:gd name="T74" fmla="*/ 90 w 90"/>
                <a:gd name="T75" fmla="*/ 78 h 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80A1C378-96C4-47A4-98DD-88B7B4A2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5588" y="2862262"/>
              <a:ext cx="193675" cy="207963"/>
            </a:xfrm>
            <a:custGeom>
              <a:avLst/>
              <a:gdLst>
                <a:gd name="T0" fmla="*/ 93 w 101"/>
                <a:gd name="T1" fmla="*/ 44 h 109"/>
                <a:gd name="T2" fmla="*/ 85 w 101"/>
                <a:gd name="T3" fmla="*/ 36 h 109"/>
                <a:gd name="T4" fmla="*/ 80 w 101"/>
                <a:gd name="T5" fmla="*/ 28 h 109"/>
                <a:gd name="T6" fmla="*/ 69 w 101"/>
                <a:gd name="T7" fmla="*/ 20 h 109"/>
                <a:gd name="T8" fmla="*/ 63 w 101"/>
                <a:gd name="T9" fmla="*/ 6 h 109"/>
                <a:gd name="T10" fmla="*/ 57 w 101"/>
                <a:gd name="T11" fmla="*/ 0 h 109"/>
                <a:gd name="T12" fmla="*/ 49 w 101"/>
                <a:gd name="T13" fmla="*/ 2 h 109"/>
                <a:gd name="T14" fmla="*/ 41 w 101"/>
                <a:gd name="T15" fmla="*/ 7 h 109"/>
                <a:gd name="T16" fmla="*/ 35 w 101"/>
                <a:gd name="T17" fmla="*/ 2 h 109"/>
                <a:gd name="T18" fmla="*/ 22 w 101"/>
                <a:gd name="T19" fmla="*/ 6 h 109"/>
                <a:gd name="T20" fmla="*/ 12 w 101"/>
                <a:gd name="T21" fmla="*/ 7 h 109"/>
                <a:gd name="T22" fmla="*/ 12 w 101"/>
                <a:gd name="T23" fmla="*/ 46 h 109"/>
                <a:gd name="T24" fmla="*/ 0 w 101"/>
                <a:gd name="T25" fmla="*/ 50 h 109"/>
                <a:gd name="T26" fmla="*/ 0 w 101"/>
                <a:gd name="T27" fmla="*/ 83 h 109"/>
                <a:gd name="T28" fmla="*/ 6 w 101"/>
                <a:gd name="T29" fmla="*/ 87 h 109"/>
                <a:gd name="T30" fmla="*/ 9 w 101"/>
                <a:gd name="T31" fmla="*/ 100 h 109"/>
                <a:gd name="T32" fmla="*/ 7 w 101"/>
                <a:gd name="T33" fmla="*/ 102 h 109"/>
                <a:gd name="T34" fmla="*/ 9 w 101"/>
                <a:gd name="T35" fmla="*/ 107 h 109"/>
                <a:gd name="T36" fmla="*/ 20 w 101"/>
                <a:gd name="T37" fmla="*/ 107 h 109"/>
                <a:gd name="T38" fmla="*/ 31 w 101"/>
                <a:gd name="T39" fmla="*/ 95 h 109"/>
                <a:gd name="T40" fmla="*/ 38 w 101"/>
                <a:gd name="T41" fmla="*/ 89 h 109"/>
                <a:gd name="T42" fmla="*/ 52 w 101"/>
                <a:gd name="T43" fmla="*/ 93 h 109"/>
                <a:gd name="T44" fmla="*/ 62 w 101"/>
                <a:gd name="T45" fmla="*/ 88 h 109"/>
                <a:gd name="T46" fmla="*/ 67 w 101"/>
                <a:gd name="T47" fmla="*/ 80 h 109"/>
                <a:gd name="T48" fmla="*/ 76 w 101"/>
                <a:gd name="T49" fmla="*/ 73 h 109"/>
                <a:gd name="T50" fmla="*/ 81 w 101"/>
                <a:gd name="T51" fmla="*/ 65 h 109"/>
                <a:gd name="T52" fmla="*/ 90 w 101"/>
                <a:gd name="T53" fmla="*/ 59 h 109"/>
                <a:gd name="T54" fmla="*/ 97 w 101"/>
                <a:gd name="T55" fmla="*/ 55 h 109"/>
                <a:gd name="T56" fmla="*/ 101 w 101"/>
                <a:gd name="T57" fmla="*/ 49 h 109"/>
                <a:gd name="T58" fmla="*/ 101 w 101"/>
                <a:gd name="T59" fmla="*/ 49 h 109"/>
                <a:gd name="T60" fmla="*/ 93 w 101"/>
                <a:gd name="T61" fmla="*/ 44 h 1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9"/>
                <a:gd name="T95" fmla="*/ 101 w 101"/>
                <a:gd name="T96" fmla="*/ 109 h 1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128A756D-4004-4FAD-92B1-2970F69D4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600" y="3041650"/>
              <a:ext cx="30163" cy="3651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8 h 19"/>
                <a:gd name="T4" fmla="*/ 7 w 15"/>
                <a:gd name="T5" fmla="*/ 19 h 19"/>
                <a:gd name="T6" fmla="*/ 13 w 15"/>
                <a:gd name="T7" fmla="*/ 16 h 19"/>
                <a:gd name="T8" fmla="*/ 15 w 15"/>
                <a:gd name="T9" fmla="*/ 13 h 19"/>
                <a:gd name="T10" fmla="*/ 14 w 15"/>
                <a:gd name="T11" fmla="*/ 3 h 19"/>
                <a:gd name="T12" fmla="*/ 7 w 1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9"/>
                <a:gd name="T23" fmla="*/ 15 w 1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FEC36CF2-6079-48FE-8ACD-7F3B8838E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813" y="3101975"/>
              <a:ext cx="47625" cy="53975"/>
            </a:xfrm>
            <a:custGeom>
              <a:avLst/>
              <a:gdLst>
                <a:gd name="T0" fmla="*/ 18 w 25"/>
                <a:gd name="T1" fmla="*/ 3 h 28"/>
                <a:gd name="T2" fmla="*/ 7 w 25"/>
                <a:gd name="T3" fmla="*/ 8 h 28"/>
                <a:gd name="T4" fmla="*/ 0 w 25"/>
                <a:gd name="T5" fmla="*/ 18 h 28"/>
                <a:gd name="T6" fmla="*/ 7 w 25"/>
                <a:gd name="T7" fmla="*/ 27 h 28"/>
                <a:gd name="T8" fmla="*/ 11 w 25"/>
                <a:gd name="T9" fmla="*/ 28 h 28"/>
                <a:gd name="T10" fmla="*/ 14 w 25"/>
                <a:gd name="T11" fmla="*/ 22 h 28"/>
                <a:gd name="T12" fmla="*/ 21 w 25"/>
                <a:gd name="T13" fmla="*/ 20 h 28"/>
                <a:gd name="T14" fmla="*/ 25 w 25"/>
                <a:gd name="T15" fmla="*/ 12 h 28"/>
                <a:gd name="T16" fmla="*/ 18 w 25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B97BF9A2-D880-4605-91AB-AFF066A8973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992563" y="2954337"/>
              <a:ext cx="346075" cy="304800"/>
            </a:xfrm>
            <a:custGeom>
              <a:avLst/>
              <a:gdLst>
                <a:gd name="T0" fmla="*/ 172 w 181"/>
                <a:gd name="T1" fmla="*/ 59 h 159"/>
                <a:gd name="T2" fmla="*/ 172 w 181"/>
                <a:gd name="T3" fmla="*/ 58 h 159"/>
                <a:gd name="T4" fmla="*/ 170 w 181"/>
                <a:gd name="T5" fmla="*/ 61 h 159"/>
                <a:gd name="T6" fmla="*/ 164 w 181"/>
                <a:gd name="T7" fmla="*/ 64 h 159"/>
                <a:gd name="T8" fmla="*/ 157 w 181"/>
                <a:gd name="T9" fmla="*/ 53 h 159"/>
                <a:gd name="T10" fmla="*/ 164 w 181"/>
                <a:gd name="T11" fmla="*/ 45 h 159"/>
                <a:gd name="T12" fmla="*/ 171 w 181"/>
                <a:gd name="T13" fmla="*/ 48 h 159"/>
                <a:gd name="T14" fmla="*/ 171 w 181"/>
                <a:gd name="T15" fmla="*/ 46 h 159"/>
                <a:gd name="T16" fmla="*/ 170 w 181"/>
                <a:gd name="T17" fmla="*/ 26 h 159"/>
                <a:gd name="T18" fmla="*/ 163 w 181"/>
                <a:gd name="T19" fmla="*/ 5 h 159"/>
                <a:gd name="T20" fmla="*/ 150 w 181"/>
                <a:gd name="T21" fmla="*/ 2 h 159"/>
                <a:gd name="T22" fmla="*/ 139 w 181"/>
                <a:gd name="T23" fmla="*/ 0 h 159"/>
                <a:gd name="T24" fmla="*/ 135 w 181"/>
                <a:gd name="T25" fmla="*/ 6 h 159"/>
                <a:gd name="T26" fmla="*/ 128 w 181"/>
                <a:gd name="T27" fmla="*/ 10 h 159"/>
                <a:gd name="T28" fmla="*/ 119 w 181"/>
                <a:gd name="T29" fmla="*/ 16 h 159"/>
                <a:gd name="T30" fmla="*/ 114 w 181"/>
                <a:gd name="T31" fmla="*/ 24 h 159"/>
                <a:gd name="T32" fmla="*/ 105 w 181"/>
                <a:gd name="T33" fmla="*/ 31 h 159"/>
                <a:gd name="T34" fmla="*/ 100 w 181"/>
                <a:gd name="T35" fmla="*/ 39 h 159"/>
                <a:gd name="T36" fmla="*/ 90 w 181"/>
                <a:gd name="T37" fmla="*/ 44 h 159"/>
                <a:gd name="T38" fmla="*/ 76 w 181"/>
                <a:gd name="T39" fmla="*/ 40 h 159"/>
                <a:gd name="T40" fmla="*/ 69 w 181"/>
                <a:gd name="T41" fmla="*/ 46 h 159"/>
                <a:gd name="T42" fmla="*/ 58 w 181"/>
                <a:gd name="T43" fmla="*/ 58 h 159"/>
                <a:gd name="T44" fmla="*/ 47 w 181"/>
                <a:gd name="T45" fmla="*/ 58 h 159"/>
                <a:gd name="T46" fmla="*/ 45 w 181"/>
                <a:gd name="T47" fmla="*/ 53 h 159"/>
                <a:gd name="T48" fmla="*/ 47 w 181"/>
                <a:gd name="T49" fmla="*/ 51 h 159"/>
                <a:gd name="T50" fmla="*/ 44 w 181"/>
                <a:gd name="T51" fmla="*/ 38 h 159"/>
                <a:gd name="T52" fmla="*/ 38 w 181"/>
                <a:gd name="T53" fmla="*/ 34 h 159"/>
                <a:gd name="T54" fmla="*/ 38 w 181"/>
                <a:gd name="T55" fmla="*/ 76 h 159"/>
                <a:gd name="T56" fmla="*/ 31 w 181"/>
                <a:gd name="T57" fmla="*/ 83 h 159"/>
                <a:gd name="T58" fmla="*/ 17 w 181"/>
                <a:gd name="T59" fmla="*/ 83 h 159"/>
                <a:gd name="T60" fmla="*/ 11 w 181"/>
                <a:gd name="T61" fmla="*/ 75 h 159"/>
                <a:gd name="T62" fmla="*/ 4 w 181"/>
                <a:gd name="T63" fmla="*/ 79 h 159"/>
                <a:gd name="T64" fmla="*/ 0 w 181"/>
                <a:gd name="T65" fmla="*/ 80 h 159"/>
                <a:gd name="T66" fmla="*/ 8 w 181"/>
                <a:gd name="T67" fmla="*/ 98 h 159"/>
                <a:gd name="T68" fmla="*/ 19 w 181"/>
                <a:gd name="T69" fmla="*/ 120 h 159"/>
                <a:gd name="T70" fmla="*/ 19 w 181"/>
                <a:gd name="T71" fmla="*/ 131 h 159"/>
                <a:gd name="T72" fmla="*/ 19 w 181"/>
                <a:gd name="T73" fmla="*/ 140 h 159"/>
                <a:gd name="T74" fmla="*/ 23 w 181"/>
                <a:gd name="T75" fmla="*/ 149 h 159"/>
                <a:gd name="T76" fmla="*/ 27 w 181"/>
                <a:gd name="T77" fmla="*/ 152 h 159"/>
                <a:gd name="T78" fmla="*/ 33 w 181"/>
                <a:gd name="T79" fmla="*/ 157 h 159"/>
                <a:gd name="T80" fmla="*/ 41 w 181"/>
                <a:gd name="T81" fmla="*/ 157 h 159"/>
                <a:gd name="T82" fmla="*/ 54 w 181"/>
                <a:gd name="T83" fmla="*/ 153 h 159"/>
                <a:gd name="T84" fmla="*/ 64 w 181"/>
                <a:gd name="T85" fmla="*/ 149 h 159"/>
                <a:gd name="T86" fmla="*/ 82 w 181"/>
                <a:gd name="T87" fmla="*/ 149 h 159"/>
                <a:gd name="T88" fmla="*/ 93 w 181"/>
                <a:gd name="T89" fmla="*/ 147 h 159"/>
                <a:gd name="T90" fmla="*/ 100 w 181"/>
                <a:gd name="T91" fmla="*/ 146 h 159"/>
                <a:gd name="T92" fmla="*/ 109 w 181"/>
                <a:gd name="T93" fmla="*/ 143 h 159"/>
                <a:gd name="T94" fmla="*/ 132 w 181"/>
                <a:gd name="T95" fmla="*/ 128 h 159"/>
                <a:gd name="T96" fmla="*/ 159 w 181"/>
                <a:gd name="T97" fmla="*/ 95 h 159"/>
                <a:gd name="T98" fmla="*/ 175 w 181"/>
                <a:gd name="T99" fmla="*/ 77 h 159"/>
                <a:gd name="T100" fmla="*/ 181 w 181"/>
                <a:gd name="T101" fmla="*/ 59 h 159"/>
                <a:gd name="T102" fmla="*/ 172 w 181"/>
                <a:gd name="T103" fmla="*/ 59 h 159"/>
                <a:gd name="T104" fmla="*/ 137 w 181"/>
                <a:gd name="T105" fmla="*/ 97 h 159"/>
                <a:gd name="T106" fmla="*/ 130 w 181"/>
                <a:gd name="T107" fmla="*/ 99 h 159"/>
                <a:gd name="T108" fmla="*/ 127 w 181"/>
                <a:gd name="T109" fmla="*/ 105 h 159"/>
                <a:gd name="T110" fmla="*/ 123 w 181"/>
                <a:gd name="T111" fmla="*/ 104 h 159"/>
                <a:gd name="T112" fmla="*/ 116 w 181"/>
                <a:gd name="T113" fmla="*/ 95 h 159"/>
                <a:gd name="T114" fmla="*/ 123 w 181"/>
                <a:gd name="T115" fmla="*/ 85 h 159"/>
                <a:gd name="T116" fmla="*/ 134 w 181"/>
                <a:gd name="T117" fmla="*/ 80 h 159"/>
                <a:gd name="T118" fmla="*/ 141 w 181"/>
                <a:gd name="T119" fmla="*/ 89 h 159"/>
                <a:gd name="T120" fmla="*/ 137 w 181"/>
                <a:gd name="T121" fmla="*/ 97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"/>
                <a:gd name="T184" fmla="*/ 0 h 159"/>
                <a:gd name="T185" fmla="*/ 181 w 181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4153B04D-09BE-4157-8B84-8907A03C5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900" y="2597150"/>
              <a:ext cx="252413" cy="268288"/>
            </a:xfrm>
            <a:custGeom>
              <a:avLst/>
              <a:gdLst>
                <a:gd name="T0" fmla="*/ 8 w 132"/>
                <a:gd name="T1" fmla="*/ 129 h 140"/>
                <a:gd name="T2" fmla="*/ 13 w 132"/>
                <a:gd name="T3" fmla="*/ 131 h 140"/>
                <a:gd name="T4" fmla="*/ 24 w 132"/>
                <a:gd name="T5" fmla="*/ 132 h 140"/>
                <a:gd name="T6" fmla="*/ 34 w 132"/>
                <a:gd name="T7" fmla="*/ 134 h 140"/>
                <a:gd name="T8" fmla="*/ 73 w 132"/>
                <a:gd name="T9" fmla="*/ 134 h 140"/>
                <a:gd name="T10" fmla="*/ 77 w 132"/>
                <a:gd name="T11" fmla="*/ 138 h 140"/>
                <a:gd name="T12" fmla="*/ 102 w 132"/>
                <a:gd name="T13" fmla="*/ 138 h 140"/>
                <a:gd name="T14" fmla="*/ 119 w 132"/>
                <a:gd name="T15" fmla="*/ 137 h 140"/>
                <a:gd name="T16" fmla="*/ 122 w 132"/>
                <a:gd name="T17" fmla="*/ 136 h 140"/>
                <a:gd name="T18" fmla="*/ 109 w 132"/>
                <a:gd name="T19" fmla="*/ 119 h 140"/>
                <a:gd name="T20" fmla="*/ 110 w 132"/>
                <a:gd name="T21" fmla="*/ 81 h 140"/>
                <a:gd name="T22" fmla="*/ 127 w 132"/>
                <a:gd name="T23" fmla="*/ 82 h 140"/>
                <a:gd name="T24" fmla="*/ 130 w 132"/>
                <a:gd name="T25" fmla="*/ 79 h 140"/>
                <a:gd name="T26" fmla="*/ 132 w 132"/>
                <a:gd name="T27" fmla="*/ 57 h 140"/>
                <a:gd name="T28" fmla="*/ 129 w 132"/>
                <a:gd name="T29" fmla="*/ 57 h 140"/>
                <a:gd name="T30" fmla="*/ 119 w 132"/>
                <a:gd name="T31" fmla="*/ 58 h 140"/>
                <a:gd name="T32" fmla="*/ 113 w 132"/>
                <a:gd name="T33" fmla="*/ 61 h 140"/>
                <a:gd name="T34" fmla="*/ 113 w 132"/>
                <a:gd name="T35" fmla="*/ 52 h 140"/>
                <a:gd name="T36" fmla="*/ 108 w 132"/>
                <a:gd name="T37" fmla="*/ 43 h 140"/>
                <a:gd name="T38" fmla="*/ 109 w 132"/>
                <a:gd name="T39" fmla="*/ 27 h 140"/>
                <a:gd name="T40" fmla="*/ 107 w 132"/>
                <a:gd name="T41" fmla="*/ 18 h 140"/>
                <a:gd name="T42" fmla="*/ 100 w 132"/>
                <a:gd name="T43" fmla="*/ 16 h 140"/>
                <a:gd name="T44" fmla="*/ 94 w 132"/>
                <a:gd name="T45" fmla="*/ 14 h 140"/>
                <a:gd name="T46" fmla="*/ 85 w 132"/>
                <a:gd name="T47" fmla="*/ 14 h 140"/>
                <a:gd name="T48" fmla="*/ 81 w 132"/>
                <a:gd name="T49" fmla="*/ 24 h 140"/>
                <a:gd name="T50" fmla="*/ 68 w 132"/>
                <a:gd name="T51" fmla="*/ 26 h 140"/>
                <a:gd name="T52" fmla="*/ 58 w 132"/>
                <a:gd name="T53" fmla="*/ 19 h 140"/>
                <a:gd name="T54" fmla="*/ 54 w 132"/>
                <a:gd name="T55" fmla="*/ 10 h 140"/>
                <a:gd name="T56" fmla="*/ 52 w 132"/>
                <a:gd name="T57" fmla="*/ 1 h 140"/>
                <a:gd name="T58" fmla="*/ 15 w 132"/>
                <a:gd name="T59" fmla="*/ 1 h 140"/>
                <a:gd name="T60" fmla="*/ 9 w 132"/>
                <a:gd name="T61" fmla="*/ 4 h 140"/>
                <a:gd name="T62" fmla="*/ 19 w 132"/>
                <a:gd name="T63" fmla="*/ 28 h 140"/>
                <a:gd name="T64" fmla="*/ 17 w 132"/>
                <a:gd name="T65" fmla="*/ 39 h 140"/>
                <a:gd name="T66" fmla="*/ 24 w 132"/>
                <a:gd name="T67" fmla="*/ 63 h 140"/>
                <a:gd name="T68" fmla="*/ 16 w 132"/>
                <a:gd name="T69" fmla="*/ 79 h 140"/>
                <a:gd name="T70" fmla="*/ 8 w 132"/>
                <a:gd name="T71" fmla="*/ 101 h 140"/>
                <a:gd name="T72" fmla="*/ 2 w 132"/>
                <a:gd name="T73" fmla="*/ 117 h 140"/>
                <a:gd name="T74" fmla="*/ 1 w 132"/>
                <a:gd name="T75" fmla="*/ 132 h 140"/>
                <a:gd name="T76" fmla="*/ 1 w 132"/>
                <a:gd name="T77" fmla="*/ 132 h 140"/>
                <a:gd name="T78" fmla="*/ 4 w 132"/>
                <a:gd name="T79" fmla="*/ 132 h 140"/>
                <a:gd name="T80" fmla="*/ 8 w 132"/>
                <a:gd name="T81" fmla="*/ 12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40"/>
                <a:gd name="T125" fmla="*/ 132 w 132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xmlns="" id="{F726BB2E-9EC8-43AC-86BD-D70A394F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450" y="2647950"/>
              <a:ext cx="247650" cy="219075"/>
            </a:xfrm>
            <a:custGeom>
              <a:avLst/>
              <a:gdLst>
                <a:gd name="T0" fmla="*/ 100 w 130"/>
                <a:gd name="T1" fmla="*/ 5 h 115"/>
                <a:gd name="T2" fmla="*/ 92 w 130"/>
                <a:gd name="T3" fmla="*/ 0 h 115"/>
                <a:gd name="T4" fmla="*/ 78 w 130"/>
                <a:gd name="T5" fmla="*/ 3 h 115"/>
                <a:gd name="T6" fmla="*/ 75 w 130"/>
                <a:gd name="T7" fmla="*/ 10 h 115"/>
                <a:gd name="T8" fmla="*/ 74 w 130"/>
                <a:gd name="T9" fmla="*/ 16 h 115"/>
                <a:gd name="T10" fmla="*/ 73 w 130"/>
                <a:gd name="T11" fmla="*/ 29 h 115"/>
                <a:gd name="T12" fmla="*/ 71 w 130"/>
                <a:gd name="T13" fmla="*/ 39 h 115"/>
                <a:gd name="T14" fmla="*/ 78 w 130"/>
                <a:gd name="T15" fmla="*/ 48 h 115"/>
                <a:gd name="T16" fmla="*/ 86 w 130"/>
                <a:gd name="T17" fmla="*/ 46 h 115"/>
                <a:gd name="T18" fmla="*/ 87 w 130"/>
                <a:gd name="T19" fmla="*/ 54 h 115"/>
                <a:gd name="T20" fmla="*/ 85 w 130"/>
                <a:gd name="T21" fmla="*/ 59 h 115"/>
                <a:gd name="T22" fmla="*/ 77 w 130"/>
                <a:gd name="T23" fmla="*/ 59 h 115"/>
                <a:gd name="T24" fmla="*/ 73 w 130"/>
                <a:gd name="T25" fmla="*/ 49 h 115"/>
                <a:gd name="T26" fmla="*/ 64 w 130"/>
                <a:gd name="T27" fmla="*/ 47 h 115"/>
                <a:gd name="T28" fmla="*/ 58 w 130"/>
                <a:gd name="T29" fmla="*/ 41 h 115"/>
                <a:gd name="T30" fmla="*/ 54 w 130"/>
                <a:gd name="T31" fmla="*/ 43 h 115"/>
                <a:gd name="T32" fmla="*/ 49 w 130"/>
                <a:gd name="T33" fmla="*/ 44 h 115"/>
                <a:gd name="T34" fmla="*/ 40 w 130"/>
                <a:gd name="T35" fmla="*/ 41 h 115"/>
                <a:gd name="T36" fmla="*/ 36 w 130"/>
                <a:gd name="T37" fmla="*/ 36 h 115"/>
                <a:gd name="T38" fmla="*/ 29 w 130"/>
                <a:gd name="T39" fmla="*/ 36 h 115"/>
                <a:gd name="T40" fmla="*/ 26 w 130"/>
                <a:gd name="T41" fmla="*/ 34 h 115"/>
                <a:gd name="T42" fmla="*/ 23 w 130"/>
                <a:gd name="T43" fmla="*/ 31 h 115"/>
                <a:gd name="T44" fmla="*/ 21 w 130"/>
                <a:gd name="T45" fmla="*/ 53 h 115"/>
                <a:gd name="T46" fmla="*/ 18 w 130"/>
                <a:gd name="T47" fmla="*/ 56 h 115"/>
                <a:gd name="T48" fmla="*/ 1 w 130"/>
                <a:gd name="T49" fmla="*/ 55 h 115"/>
                <a:gd name="T50" fmla="*/ 0 w 130"/>
                <a:gd name="T51" fmla="*/ 93 h 115"/>
                <a:gd name="T52" fmla="*/ 13 w 130"/>
                <a:gd name="T53" fmla="*/ 110 h 115"/>
                <a:gd name="T54" fmla="*/ 34 w 130"/>
                <a:gd name="T55" fmla="*/ 109 h 115"/>
                <a:gd name="T56" fmla="*/ 35 w 130"/>
                <a:gd name="T57" fmla="*/ 112 h 115"/>
                <a:gd name="T58" fmla="*/ 40 w 130"/>
                <a:gd name="T59" fmla="*/ 111 h 115"/>
                <a:gd name="T60" fmla="*/ 55 w 130"/>
                <a:gd name="T61" fmla="*/ 114 h 115"/>
                <a:gd name="T62" fmla="*/ 66 w 130"/>
                <a:gd name="T63" fmla="*/ 101 h 115"/>
                <a:gd name="T64" fmla="*/ 77 w 130"/>
                <a:gd name="T65" fmla="*/ 93 h 115"/>
                <a:gd name="T66" fmla="*/ 83 w 130"/>
                <a:gd name="T67" fmla="*/ 87 h 115"/>
                <a:gd name="T68" fmla="*/ 93 w 130"/>
                <a:gd name="T69" fmla="*/ 87 h 115"/>
                <a:gd name="T70" fmla="*/ 93 w 130"/>
                <a:gd name="T71" fmla="*/ 87 h 115"/>
                <a:gd name="T72" fmla="*/ 91 w 130"/>
                <a:gd name="T73" fmla="*/ 79 h 115"/>
                <a:gd name="T74" fmla="*/ 122 w 130"/>
                <a:gd name="T75" fmla="*/ 67 h 115"/>
                <a:gd name="T76" fmla="*/ 120 w 130"/>
                <a:gd name="T77" fmla="*/ 62 h 115"/>
                <a:gd name="T78" fmla="*/ 122 w 130"/>
                <a:gd name="T79" fmla="*/ 51 h 115"/>
                <a:gd name="T80" fmla="*/ 127 w 130"/>
                <a:gd name="T81" fmla="*/ 48 h 115"/>
                <a:gd name="T82" fmla="*/ 126 w 130"/>
                <a:gd name="T83" fmla="*/ 30 h 115"/>
                <a:gd name="T84" fmla="*/ 130 w 130"/>
                <a:gd name="T85" fmla="*/ 28 h 115"/>
                <a:gd name="T86" fmla="*/ 125 w 130"/>
                <a:gd name="T87" fmla="*/ 16 h 115"/>
                <a:gd name="T88" fmla="*/ 110 w 130"/>
                <a:gd name="T89" fmla="*/ 9 h 115"/>
                <a:gd name="T90" fmla="*/ 100 w 130"/>
                <a:gd name="T91" fmla="*/ 5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15"/>
                <a:gd name="T140" fmla="*/ 130 w 130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xmlns="" id="{C48FDC4F-7840-40A0-95FC-757D5F28D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0" y="2492375"/>
              <a:ext cx="42863" cy="38100"/>
            </a:xfrm>
            <a:custGeom>
              <a:avLst/>
              <a:gdLst>
                <a:gd name="T0" fmla="*/ 18 w 22"/>
                <a:gd name="T1" fmla="*/ 0 h 20"/>
                <a:gd name="T2" fmla="*/ 12 w 22"/>
                <a:gd name="T3" fmla="*/ 2 h 20"/>
                <a:gd name="T4" fmla="*/ 6 w 22"/>
                <a:gd name="T5" fmla="*/ 3 h 20"/>
                <a:gd name="T6" fmla="*/ 5 w 22"/>
                <a:gd name="T7" fmla="*/ 5 h 20"/>
                <a:gd name="T8" fmla="*/ 3 w 22"/>
                <a:gd name="T9" fmla="*/ 12 h 20"/>
                <a:gd name="T10" fmla="*/ 0 w 22"/>
                <a:gd name="T11" fmla="*/ 15 h 20"/>
                <a:gd name="T12" fmla="*/ 3 w 22"/>
                <a:gd name="T13" fmla="*/ 18 h 20"/>
                <a:gd name="T14" fmla="*/ 6 w 22"/>
                <a:gd name="T15" fmla="*/ 19 h 20"/>
                <a:gd name="T16" fmla="*/ 12 w 22"/>
                <a:gd name="T17" fmla="*/ 15 h 20"/>
                <a:gd name="T18" fmla="*/ 22 w 22"/>
                <a:gd name="T19" fmla="*/ 13 h 20"/>
                <a:gd name="T20" fmla="*/ 20 w 22"/>
                <a:gd name="T21" fmla="*/ 5 h 20"/>
                <a:gd name="T22" fmla="*/ 18 w 22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0"/>
                <a:gd name="T38" fmla="*/ 22 w 22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xmlns="" id="{AAD48C23-2D49-4FAB-8432-C37E254B6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850" y="2205037"/>
              <a:ext cx="223838" cy="298450"/>
            </a:xfrm>
            <a:custGeom>
              <a:avLst/>
              <a:gdLst>
                <a:gd name="T0" fmla="*/ 27 w 117"/>
                <a:gd name="T1" fmla="*/ 30 h 157"/>
                <a:gd name="T2" fmla="*/ 35 w 117"/>
                <a:gd name="T3" fmla="*/ 37 h 157"/>
                <a:gd name="T4" fmla="*/ 58 w 117"/>
                <a:gd name="T5" fmla="*/ 45 h 157"/>
                <a:gd name="T6" fmla="*/ 73 w 117"/>
                <a:gd name="T7" fmla="*/ 48 h 157"/>
                <a:gd name="T8" fmla="*/ 77 w 117"/>
                <a:gd name="T9" fmla="*/ 51 h 157"/>
                <a:gd name="T10" fmla="*/ 47 w 117"/>
                <a:gd name="T11" fmla="*/ 81 h 157"/>
                <a:gd name="T12" fmla="*/ 35 w 117"/>
                <a:gd name="T13" fmla="*/ 83 h 157"/>
                <a:gd name="T14" fmla="*/ 20 w 117"/>
                <a:gd name="T15" fmla="*/ 91 h 157"/>
                <a:gd name="T16" fmla="*/ 11 w 117"/>
                <a:gd name="T17" fmla="*/ 92 h 157"/>
                <a:gd name="T18" fmla="*/ 5 w 117"/>
                <a:gd name="T19" fmla="*/ 100 h 157"/>
                <a:gd name="T20" fmla="*/ 0 w 117"/>
                <a:gd name="T21" fmla="*/ 108 h 157"/>
                <a:gd name="T22" fmla="*/ 1 w 117"/>
                <a:gd name="T23" fmla="*/ 148 h 157"/>
                <a:gd name="T24" fmla="*/ 6 w 117"/>
                <a:gd name="T25" fmla="*/ 157 h 157"/>
                <a:gd name="T26" fmla="*/ 31 w 117"/>
                <a:gd name="T27" fmla="*/ 131 h 157"/>
                <a:gd name="T28" fmla="*/ 51 w 117"/>
                <a:gd name="T29" fmla="*/ 116 h 157"/>
                <a:gd name="T30" fmla="*/ 79 w 117"/>
                <a:gd name="T31" fmla="*/ 88 h 157"/>
                <a:gd name="T32" fmla="*/ 92 w 117"/>
                <a:gd name="T33" fmla="*/ 67 h 157"/>
                <a:gd name="T34" fmla="*/ 102 w 117"/>
                <a:gd name="T35" fmla="*/ 50 h 157"/>
                <a:gd name="T36" fmla="*/ 113 w 117"/>
                <a:gd name="T37" fmla="*/ 28 h 157"/>
                <a:gd name="T38" fmla="*/ 117 w 117"/>
                <a:gd name="T39" fmla="*/ 8 h 157"/>
                <a:gd name="T40" fmla="*/ 109 w 117"/>
                <a:gd name="T41" fmla="*/ 4 h 157"/>
                <a:gd name="T42" fmla="*/ 84 w 117"/>
                <a:gd name="T43" fmla="*/ 11 h 157"/>
                <a:gd name="T44" fmla="*/ 66 w 117"/>
                <a:gd name="T45" fmla="*/ 15 h 157"/>
                <a:gd name="T46" fmla="*/ 51 w 117"/>
                <a:gd name="T47" fmla="*/ 18 h 157"/>
                <a:gd name="T48" fmla="*/ 33 w 117"/>
                <a:gd name="T49" fmla="*/ 16 h 157"/>
                <a:gd name="T50" fmla="*/ 27 w 117"/>
                <a:gd name="T51" fmla="*/ 10 h 157"/>
                <a:gd name="T52" fmla="*/ 20 w 117"/>
                <a:gd name="T53" fmla="*/ 20 h 157"/>
                <a:gd name="T54" fmla="*/ 27 w 117"/>
                <a:gd name="T55" fmla="*/ 30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57"/>
                <a:gd name="T86" fmla="*/ 117 w 11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xmlns="" id="{6EB2138E-04DF-4AA4-90C5-EB016444D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913" y="1655762"/>
              <a:ext cx="260350" cy="206375"/>
            </a:xfrm>
            <a:custGeom>
              <a:avLst/>
              <a:gdLst>
                <a:gd name="T0" fmla="*/ 50 w 136"/>
                <a:gd name="T1" fmla="*/ 108 h 108"/>
                <a:gd name="T2" fmla="*/ 50 w 136"/>
                <a:gd name="T3" fmla="*/ 93 h 108"/>
                <a:gd name="T4" fmla="*/ 68 w 136"/>
                <a:gd name="T5" fmla="*/ 81 h 108"/>
                <a:gd name="T6" fmla="*/ 75 w 136"/>
                <a:gd name="T7" fmla="*/ 79 h 108"/>
                <a:gd name="T8" fmla="*/ 85 w 136"/>
                <a:gd name="T9" fmla="*/ 77 h 108"/>
                <a:gd name="T10" fmla="*/ 91 w 136"/>
                <a:gd name="T11" fmla="*/ 70 h 108"/>
                <a:gd name="T12" fmla="*/ 99 w 136"/>
                <a:gd name="T13" fmla="*/ 67 h 108"/>
                <a:gd name="T14" fmla="*/ 104 w 136"/>
                <a:gd name="T15" fmla="*/ 64 h 108"/>
                <a:gd name="T16" fmla="*/ 106 w 136"/>
                <a:gd name="T17" fmla="*/ 57 h 108"/>
                <a:gd name="T18" fmla="*/ 110 w 136"/>
                <a:gd name="T19" fmla="*/ 54 h 108"/>
                <a:gd name="T20" fmla="*/ 116 w 136"/>
                <a:gd name="T21" fmla="*/ 50 h 108"/>
                <a:gd name="T22" fmla="*/ 133 w 136"/>
                <a:gd name="T23" fmla="*/ 49 h 108"/>
                <a:gd name="T24" fmla="*/ 135 w 136"/>
                <a:gd name="T25" fmla="*/ 45 h 108"/>
                <a:gd name="T26" fmla="*/ 131 w 136"/>
                <a:gd name="T27" fmla="*/ 37 h 108"/>
                <a:gd name="T28" fmla="*/ 130 w 136"/>
                <a:gd name="T29" fmla="*/ 27 h 108"/>
                <a:gd name="T30" fmla="*/ 127 w 136"/>
                <a:gd name="T31" fmla="*/ 15 h 108"/>
                <a:gd name="T32" fmla="*/ 125 w 136"/>
                <a:gd name="T33" fmla="*/ 11 h 108"/>
                <a:gd name="T34" fmla="*/ 112 w 136"/>
                <a:gd name="T35" fmla="*/ 8 h 108"/>
                <a:gd name="T36" fmla="*/ 93 w 136"/>
                <a:gd name="T37" fmla="*/ 6 h 108"/>
                <a:gd name="T38" fmla="*/ 82 w 136"/>
                <a:gd name="T39" fmla="*/ 2 h 108"/>
                <a:gd name="T40" fmla="*/ 70 w 136"/>
                <a:gd name="T41" fmla="*/ 25 h 108"/>
                <a:gd name="T42" fmla="*/ 53 w 136"/>
                <a:gd name="T43" fmla="*/ 33 h 108"/>
                <a:gd name="T44" fmla="*/ 44 w 136"/>
                <a:gd name="T45" fmla="*/ 42 h 108"/>
                <a:gd name="T46" fmla="*/ 38 w 136"/>
                <a:gd name="T47" fmla="*/ 53 h 108"/>
                <a:gd name="T48" fmla="*/ 38 w 136"/>
                <a:gd name="T49" fmla="*/ 70 h 108"/>
                <a:gd name="T50" fmla="*/ 25 w 136"/>
                <a:gd name="T51" fmla="*/ 89 h 108"/>
                <a:gd name="T52" fmla="*/ 8 w 136"/>
                <a:gd name="T53" fmla="*/ 100 h 108"/>
                <a:gd name="T54" fmla="*/ 0 w 136"/>
                <a:gd name="T55" fmla="*/ 104 h 108"/>
                <a:gd name="T56" fmla="*/ 42 w 136"/>
                <a:gd name="T57" fmla="*/ 104 h 108"/>
                <a:gd name="T58" fmla="*/ 50 w 136"/>
                <a:gd name="T59" fmla="*/ 108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6"/>
                <a:gd name="T91" fmla="*/ 0 h 108"/>
                <a:gd name="T92" fmla="*/ 136 w 136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xmlns="" id="{6DD18C21-1260-4FC0-9BEC-E192ADCEB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5238" y="1619250"/>
              <a:ext cx="93663" cy="174625"/>
            </a:xfrm>
            <a:custGeom>
              <a:avLst/>
              <a:gdLst>
                <a:gd name="T0" fmla="*/ 13 w 49"/>
                <a:gd name="T1" fmla="*/ 23 h 91"/>
                <a:gd name="T2" fmla="*/ 10 w 49"/>
                <a:gd name="T3" fmla="*/ 35 h 91"/>
                <a:gd name="T4" fmla="*/ 3 w 49"/>
                <a:gd name="T5" fmla="*/ 42 h 91"/>
                <a:gd name="T6" fmla="*/ 7 w 49"/>
                <a:gd name="T7" fmla="*/ 54 h 91"/>
                <a:gd name="T8" fmla="*/ 12 w 49"/>
                <a:gd name="T9" fmla="*/ 62 h 91"/>
                <a:gd name="T10" fmla="*/ 21 w 49"/>
                <a:gd name="T11" fmla="*/ 68 h 91"/>
                <a:gd name="T12" fmla="*/ 26 w 49"/>
                <a:gd name="T13" fmla="*/ 88 h 91"/>
                <a:gd name="T14" fmla="*/ 27 w 49"/>
                <a:gd name="T15" fmla="*/ 91 h 91"/>
                <a:gd name="T16" fmla="*/ 32 w 49"/>
                <a:gd name="T17" fmla="*/ 87 h 91"/>
                <a:gd name="T18" fmla="*/ 34 w 49"/>
                <a:gd name="T19" fmla="*/ 78 h 91"/>
                <a:gd name="T20" fmla="*/ 35 w 49"/>
                <a:gd name="T21" fmla="*/ 73 h 91"/>
                <a:gd name="T22" fmla="*/ 43 w 49"/>
                <a:gd name="T23" fmla="*/ 65 h 91"/>
                <a:gd name="T24" fmla="*/ 48 w 49"/>
                <a:gd name="T25" fmla="*/ 61 h 91"/>
                <a:gd name="T26" fmla="*/ 49 w 49"/>
                <a:gd name="T27" fmla="*/ 55 h 91"/>
                <a:gd name="T28" fmla="*/ 44 w 49"/>
                <a:gd name="T29" fmla="*/ 51 h 91"/>
                <a:gd name="T30" fmla="*/ 40 w 49"/>
                <a:gd name="T31" fmla="*/ 47 h 91"/>
                <a:gd name="T32" fmla="*/ 31 w 49"/>
                <a:gd name="T33" fmla="*/ 43 h 91"/>
                <a:gd name="T34" fmla="*/ 40 w 49"/>
                <a:gd name="T35" fmla="*/ 35 h 91"/>
                <a:gd name="T36" fmla="*/ 40 w 49"/>
                <a:gd name="T37" fmla="*/ 20 h 91"/>
                <a:gd name="T38" fmla="*/ 42 w 49"/>
                <a:gd name="T39" fmla="*/ 10 h 91"/>
                <a:gd name="T40" fmla="*/ 40 w 49"/>
                <a:gd name="T41" fmla="*/ 6 h 91"/>
                <a:gd name="T42" fmla="*/ 35 w 49"/>
                <a:gd name="T43" fmla="*/ 4 h 91"/>
                <a:gd name="T44" fmla="*/ 20 w 49"/>
                <a:gd name="T45" fmla="*/ 4 h 91"/>
                <a:gd name="T46" fmla="*/ 13 w 49"/>
                <a:gd name="T47" fmla="*/ 5 h 91"/>
                <a:gd name="T48" fmla="*/ 13 w 49"/>
                <a:gd name="T49" fmla="*/ 23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91"/>
                <a:gd name="T77" fmla="*/ 49 w 49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xmlns="" id="{96D1C337-6A98-47BE-B864-F3E563D00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575" y="1625600"/>
              <a:ext cx="449263" cy="430213"/>
            </a:xfrm>
            <a:custGeom>
              <a:avLst/>
              <a:gdLst>
                <a:gd name="T0" fmla="*/ 81 w 235"/>
                <a:gd name="T1" fmla="*/ 43 h 225"/>
                <a:gd name="T2" fmla="*/ 82 w 235"/>
                <a:gd name="T3" fmla="*/ 53 h 225"/>
                <a:gd name="T4" fmla="*/ 86 w 235"/>
                <a:gd name="T5" fmla="*/ 61 h 225"/>
                <a:gd name="T6" fmla="*/ 84 w 235"/>
                <a:gd name="T7" fmla="*/ 65 h 225"/>
                <a:gd name="T8" fmla="*/ 67 w 235"/>
                <a:gd name="T9" fmla="*/ 66 h 225"/>
                <a:gd name="T10" fmla="*/ 61 w 235"/>
                <a:gd name="T11" fmla="*/ 70 h 225"/>
                <a:gd name="T12" fmla="*/ 57 w 235"/>
                <a:gd name="T13" fmla="*/ 73 h 225"/>
                <a:gd name="T14" fmla="*/ 55 w 235"/>
                <a:gd name="T15" fmla="*/ 80 h 225"/>
                <a:gd name="T16" fmla="*/ 50 w 235"/>
                <a:gd name="T17" fmla="*/ 83 h 225"/>
                <a:gd name="T18" fmla="*/ 42 w 235"/>
                <a:gd name="T19" fmla="*/ 86 h 225"/>
                <a:gd name="T20" fmla="*/ 36 w 235"/>
                <a:gd name="T21" fmla="*/ 93 h 225"/>
                <a:gd name="T22" fmla="*/ 26 w 235"/>
                <a:gd name="T23" fmla="*/ 95 h 225"/>
                <a:gd name="T24" fmla="*/ 19 w 235"/>
                <a:gd name="T25" fmla="*/ 97 h 225"/>
                <a:gd name="T26" fmla="*/ 1 w 235"/>
                <a:gd name="T27" fmla="*/ 109 h 225"/>
                <a:gd name="T28" fmla="*/ 1 w 235"/>
                <a:gd name="T29" fmla="*/ 124 h 225"/>
                <a:gd name="T30" fmla="*/ 3 w 235"/>
                <a:gd name="T31" fmla="*/ 126 h 225"/>
                <a:gd name="T32" fmla="*/ 112 w 235"/>
                <a:gd name="T33" fmla="*/ 199 h 225"/>
                <a:gd name="T34" fmla="*/ 120 w 235"/>
                <a:gd name="T35" fmla="*/ 209 h 225"/>
                <a:gd name="T36" fmla="*/ 132 w 235"/>
                <a:gd name="T37" fmla="*/ 213 h 225"/>
                <a:gd name="T38" fmla="*/ 138 w 235"/>
                <a:gd name="T39" fmla="*/ 225 h 225"/>
                <a:gd name="T40" fmla="*/ 149 w 235"/>
                <a:gd name="T41" fmla="*/ 223 h 225"/>
                <a:gd name="T42" fmla="*/ 166 w 235"/>
                <a:gd name="T43" fmla="*/ 217 h 225"/>
                <a:gd name="T44" fmla="*/ 187 w 235"/>
                <a:gd name="T45" fmla="*/ 201 h 225"/>
                <a:gd name="T46" fmla="*/ 235 w 235"/>
                <a:gd name="T47" fmla="*/ 171 h 225"/>
                <a:gd name="T48" fmla="*/ 235 w 235"/>
                <a:gd name="T49" fmla="*/ 171 h 225"/>
                <a:gd name="T50" fmla="*/ 230 w 235"/>
                <a:gd name="T51" fmla="*/ 161 h 225"/>
                <a:gd name="T52" fmla="*/ 221 w 235"/>
                <a:gd name="T53" fmla="*/ 158 h 225"/>
                <a:gd name="T54" fmla="*/ 214 w 235"/>
                <a:gd name="T55" fmla="*/ 154 h 225"/>
                <a:gd name="T56" fmla="*/ 212 w 235"/>
                <a:gd name="T57" fmla="*/ 145 h 225"/>
                <a:gd name="T58" fmla="*/ 207 w 235"/>
                <a:gd name="T59" fmla="*/ 138 h 225"/>
                <a:gd name="T60" fmla="*/ 212 w 235"/>
                <a:gd name="T61" fmla="*/ 133 h 225"/>
                <a:gd name="T62" fmla="*/ 211 w 235"/>
                <a:gd name="T63" fmla="*/ 127 h 225"/>
                <a:gd name="T64" fmla="*/ 211 w 235"/>
                <a:gd name="T65" fmla="*/ 120 h 225"/>
                <a:gd name="T66" fmla="*/ 211 w 235"/>
                <a:gd name="T67" fmla="*/ 113 h 225"/>
                <a:gd name="T68" fmla="*/ 212 w 235"/>
                <a:gd name="T69" fmla="*/ 101 h 225"/>
                <a:gd name="T70" fmla="*/ 207 w 235"/>
                <a:gd name="T71" fmla="*/ 91 h 225"/>
                <a:gd name="T72" fmla="*/ 209 w 235"/>
                <a:gd name="T73" fmla="*/ 88 h 225"/>
                <a:gd name="T74" fmla="*/ 208 w 235"/>
                <a:gd name="T75" fmla="*/ 85 h 225"/>
                <a:gd name="T76" fmla="*/ 203 w 235"/>
                <a:gd name="T77" fmla="*/ 65 h 225"/>
                <a:gd name="T78" fmla="*/ 194 w 235"/>
                <a:gd name="T79" fmla="*/ 59 h 225"/>
                <a:gd name="T80" fmla="*/ 189 w 235"/>
                <a:gd name="T81" fmla="*/ 51 h 225"/>
                <a:gd name="T82" fmla="*/ 185 w 235"/>
                <a:gd name="T83" fmla="*/ 39 h 225"/>
                <a:gd name="T84" fmla="*/ 192 w 235"/>
                <a:gd name="T85" fmla="*/ 32 h 225"/>
                <a:gd name="T86" fmla="*/ 195 w 235"/>
                <a:gd name="T87" fmla="*/ 20 h 225"/>
                <a:gd name="T88" fmla="*/ 195 w 235"/>
                <a:gd name="T89" fmla="*/ 2 h 225"/>
                <a:gd name="T90" fmla="*/ 185 w 235"/>
                <a:gd name="T91" fmla="*/ 0 h 225"/>
                <a:gd name="T92" fmla="*/ 173 w 235"/>
                <a:gd name="T93" fmla="*/ 1 h 225"/>
                <a:gd name="T94" fmla="*/ 158 w 235"/>
                <a:gd name="T95" fmla="*/ 5 h 225"/>
                <a:gd name="T96" fmla="*/ 115 w 235"/>
                <a:gd name="T97" fmla="*/ 7 h 225"/>
                <a:gd name="T98" fmla="*/ 98 w 235"/>
                <a:gd name="T99" fmla="*/ 16 h 225"/>
                <a:gd name="T100" fmla="*/ 80 w 235"/>
                <a:gd name="T101" fmla="*/ 26 h 225"/>
                <a:gd name="T102" fmla="*/ 76 w 235"/>
                <a:gd name="T103" fmla="*/ 27 h 225"/>
                <a:gd name="T104" fmla="*/ 78 w 235"/>
                <a:gd name="T105" fmla="*/ 31 h 225"/>
                <a:gd name="T106" fmla="*/ 81 w 235"/>
                <a:gd name="T107" fmla="*/ 43 h 2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5"/>
                <a:gd name="T163" fmla="*/ 0 h 225"/>
                <a:gd name="T164" fmla="*/ 235 w 235"/>
                <a:gd name="T165" fmla="*/ 225 h 2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xmlns="" id="{6E76190A-2C49-4017-AD04-8083B82D9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275" y="1724025"/>
              <a:ext cx="328613" cy="315913"/>
            </a:xfrm>
            <a:custGeom>
              <a:avLst/>
              <a:gdLst>
                <a:gd name="T0" fmla="*/ 19 w 172"/>
                <a:gd name="T1" fmla="*/ 10 h 165"/>
                <a:gd name="T2" fmla="*/ 11 w 172"/>
                <a:gd name="T3" fmla="*/ 18 h 165"/>
                <a:gd name="T4" fmla="*/ 10 w 172"/>
                <a:gd name="T5" fmla="*/ 23 h 165"/>
                <a:gd name="T6" fmla="*/ 8 w 172"/>
                <a:gd name="T7" fmla="*/ 32 h 165"/>
                <a:gd name="T8" fmla="*/ 1 w 172"/>
                <a:gd name="T9" fmla="*/ 39 h 165"/>
                <a:gd name="T10" fmla="*/ 6 w 172"/>
                <a:gd name="T11" fmla="*/ 49 h 165"/>
                <a:gd name="T12" fmla="*/ 5 w 172"/>
                <a:gd name="T13" fmla="*/ 61 h 165"/>
                <a:gd name="T14" fmla="*/ 5 w 172"/>
                <a:gd name="T15" fmla="*/ 68 h 165"/>
                <a:gd name="T16" fmla="*/ 5 w 172"/>
                <a:gd name="T17" fmla="*/ 75 h 165"/>
                <a:gd name="T18" fmla="*/ 6 w 172"/>
                <a:gd name="T19" fmla="*/ 81 h 165"/>
                <a:gd name="T20" fmla="*/ 1 w 172"/>
                <a:gd name="T21" fmla="*/ 86 h 165"/>
                <a:gd name="T22" fmla="*/ 6 w 172"/>
                <a:gd name="T23" fmla="*/ 93 h 165"/>
                <a:gd name="T24" fmla="*/ 8 w 172"/>
                <a:gd name="T25" fmla="*/ 102 h 165"/>
                <a:gd name="T26" fmla="*/ 15 w 172"/>
                <a:gd name="T27" fmla="*/ 106 h 165"/>
                <a:gd name="T28" fmla="*/ 24 w 172"/>
                <a:gd name="T29" fmla="*/ 109 h 165"/>
                <a:gd name="T30" fmla="*/ 29 w 172"/>
                <a:gd name="T31" fmla="*/ 119 h 165"/>
                <a:gd name="T32" fmla="*/ 46 w 172"/>
                <a:gd name="T33" fmla="*/ 122 h 165"/>
                <a:gd name="T34" fmla="*/ 53 w 172"/>
                <a:gd name="T35" fmla="*/ 129 h 165"/>
                <a:gd name="T36" fmla="*/ 72 w 172"/>
                <a:gd name="T37" fmla="*/ 119 h 165"/>
                <a:gd name="T38" fmla="*/ 158 w 172"/>
                <a:gd name="T39" fmla="*/ 165 h 165"/>
                <a:gd name="T40" fmla="*/ 158 w 172"/>
                <a:gd name="T41" fmla="*/ 159 h 165"/>
                <a:gd name="T42" fmla="*/ 169 w 172"/>
                <a:gd name="T43" fmla="*/ 159 h 165"/>
                <a:gd name="T44" fmla="*/ 169 w 172"/>
                <a:gd name="T45" fmla="*/ 48 h 165"/>
                <a:gd name="T46" fmla="*/ 169 w 172"/>
                <a:gd name="T47" fmla="*/ 32 h 165"/>
                <a:gd name="T48" fmla="*/ 170 w 172"/>
                <a:gd name="T49" fmla="*/ 18 h 165"/>
                <a:gd name="T50" fmla="*/ 171 w 172"/>
                <a:gd name="T51" fmla="*/ 15 h 165"/>
                <a:gd name="T52" fmla="*/ 171 w 172"/>
                <a:gd name="T53" fmla="*/ 15 h 165"/>
                <a:gd name="T54" fmla="*/ 156 w 172"/>
                <a:gd name="T55" fmla="*/ 11 h 165"/>
                <a:gd name="T56" fmla="*/ 138 w 172"/>
                <a:gd name="T57" fmla="*/ 2 h 165"/>
                <a:gd name="T58" fmla="*/ 113 w 172"/>
                <a:gd name="T59" fmla="*/ 15 h 165"/>
                <a:gd name="T60" fmla="*/ 115 w 172"/>
                <a:gd name="T61" fmla="*/ 29 h 165"/>
                <a:gd name="T62" fmla="*/ 97 w 172"/>
                <a:gd name="T63" fmla="*/ 29 h 165"/>
                <a:gd name="T64" fmla="*/ 77 w 172"/>
                <a:gd name="T65" fmla="*/ 22 h 165"/>
                <a:gd name="T66" fmla="*/ 65 w 172"/>
                <a:gd name="T67" fmla="*/ 14 h 165"/>
                <a:gd name="T68" fmla="*/ 58 w 172"/>
                <a:gd name="T69" fmla="*/ 7 h 165"/>
                <a:gd name="T70" fmla="*/ 38 w 172"/>
                <a:gd name="T71" fmla="*/ 3 h 165"/>
                <a:gd name="T72" fmla="*/ 25 w 172"/>
                <a:gd name="T73" fmla="*/ 0 h 165"/>
                <a:gd name="T74" fmla="*/ 24 w 172"/>
                <a:gd name="T75" fmla="*/ 6 h 165"/>
                <a:gd name="T76" fmla="*/ 19 w 172"/>
                <a:gd name="T77" fmla="*/ 1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2"/>
                <a:gd name="T118" fmla="*/ 0 h 165"/>
                <a:gd name="T119" fmla="*/ 172 w 172"/>
                <a:gd name="T120" fmla="*/ 165 h 1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xmlns="" id="{1B394408-7D88-498A-981F-BFC18B0A8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713" y="2163762"/>
              <a:ext cx="61913" cy="22225"/>
            </a:xfrm>
            <a:custGeom>
              <a:avLst/>
              <a:gdLst>
                <a:gd name="T0" fmla="*/ 16 w 32"/>
                <a:gd name="T1" fmla="*/ 7 h 11"/>
                <a:gd name="T2" fmla="*/ 25 w 32"/>
                <a:gd name="T3" fmla="*/ 10 h 11"/>
                <a:gd name="T4" fmla="*/ 32 w 32"/>
                <a:gd name="T5" fmla="*/ 8 h 11"/>
                <a:gd name="T6" fmla="*/ 26 w 32"/>
                <a:gd name="T7" fmla="*/ 7 h 11"/>
                <a:gd name="T8" fmla="*/ 15 w 32"/>
                <a:gd name="T9" fmla="*/ 2 h 11"/>
                <a:gd name="T10" fmla="*/ 1 w 32"/>
                <a:gd name="T11" fmla="*/ 5 h 11"/>
                <a:gd name="T12" fmla="*/ 0 w 32"/>
                <a:gd name="T13" fmla="*/ 11 h 11"/>
                <a:gd name="T14" fmla="*/ 3 w 32"/>
                <a:gd name="T15" fmla="*/ 11 h 11"/>
                <a:gd name="T16" fmla="*/ 16 w 32"/>
                <a:gd name="T17" fmla="*/ 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"/>
                <a:gd name="T29" fmla="*/ 32 w 3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xmlns="" id="{5532931B-6EAA-4576-9134-F9CB81BDF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013" y="2105025"/>
              <a:ext cx="125413" cy="101600"/>
            </a:xfrm>
            <a:custGeom>
              <a:avLst/>
              <a:gdLst>
                <a:gd name="T0" fmla="*/ 15 w 66"/>
                <a:gd name="T1" fmla="*/ 51 h 53"/>
                <a:gd name="T2" fmla="*/ 21 w 66"/>
                <a:gd name="T3" fmla="*/ 48 h 53"/>
                <a:gd name="T4" fmla="*/ 37 w 66"/>
                <a:gd name="T5" fmla="*/ 47 h 53"/>
                <a:gd name="T6" fmla="*/ 40 w 66"/>
                <a:gd name="T7" fmla="*/ 48 h 53"/>
                <a:gd name="T8" fmla="*/ 40 w 66"/>
                <a:gd name="T9" fmla="*/ 47 h 53"/>
                <a:gd name="T10" fmla="*/ 48 w 66"/>
                <a:gd name="T11" fmla="*/ 50 h 53"/>
                <a:gd name="T12" fmla="*/ 65 w 66"/>
                <a:gd name="T13" fmla="*/ 51 h 53"/>
                <a:gd name="T14" fmla="*/ 66 w 66"/>
                <a:gd name="T15" fmla="*/ 50 h 53"/>
                <a:gd name="T16" fmla="*/ 66 w 66"/>
                <a:gd name="T17" fmla="*/ 43 h 53"/>
                <a:gd name="T18" fmla="*/ 60 w 66"/>
                <a:gd name="T19" fmla="*/ 36 h 53"/>
                <a:gd name="T20" fmla="*/ 58 w 66"/>
                <a:gd name="T21" fmla="*/ 29 h 53"/>
                <a:gd name="T22" fmla="*/ 56 w 66"/>
                <a:gd name="T23" fmla="*/ 26 h 53"/>
                <a:gd name="T24" fmla="*/ 50 w 66"/>
                <a:gd name="T25" fmla="*/ 18 h 53"/>
                <a:gd name="T26" fmla="*/ 42 w 66"/>
                <a:gd name="T27" fmla="*/ 8 h 53"/>
                <a:gd name="T28" fmla="*/ 38 w 66"/>
                <a:gd name="T29" fmla="*/ 8 h 53"/>
                <a:gd name="T30" fmla="*/ 32 w 66"/>
                <a:gd name="T31" fmla="*/ 2 h 53"/>
                <a:gd name="T32" fmla="*/ 23 w 66"/>
                <a:gd name="T33" fmla="*/ 3 h 53"/>
                <a:gd name="T34" fmla="*/ 13 w 66"/>
                <a:gd name="T35" fmla="*/ 3 h 53"/>
                <a:gd name="T36" fmla="*/ 6 w 66"/>
                <a:gd name="T37" fmla="*/ 8 h 53"/>
                <a:gd name="T38" fmla="*/ 6 w 66"/>
                <a:gd name="T39" fmla="*/ 8 h 53"/>
                <a:gd name="T40" fmla="*/ 3 w 66"/>
                <a:gd name="T41" fmla="*/ 18 h 53"/>
                <a:gd name="T42" fmla="*/ 7 w 66"/>
                <a:gd name="T43" fmla="*/ 34 h 53"/>
                <a:gd name="T44" fmla="*/ 8 w 66"/>
                <a:gd name="T45" fmla="*/ 36 h 53"/>
                <a:gd name="T46" fmla="*/ 22 w 66"/>
                <a:gd name="T47" fmla="*/ 33 h 53"/>
                <a:gd name="T48" fmla="*/ 33 w 66"/>
                <a:gd name="T49" fmla="*/ 38 h 53"/>
                <a:gd name="T50" fmla="*/ 39 w 66"/>
                <a:gd name="T51" fmla="*/ 39 h 53"/>
                <a:gd name="T52" fmla="*/ 32 w 66"/>
                <a:gd name="T53" fmla="*/ 41 h 53"/>
                <a:gd name="T54" fmla="*/ 23 w 66"/>
                <a:gd name="T55" fmla="*/ 38 h 53"/>
                <a:gd name="T56" fmla="*/ 10 w 66"/>
                <a:gd name="T57" fmla="*/ 42 h 53"/>
                <a:gd name="T58" fmla="*/ 7 w 66"/>
                <a:gd name="T59" fmla="*/ 42 h 53"/>
                <a:gd name="T60" fmla="*/ 8 w 66"/>
                <a:gd name="T61" fmla="*/ 48 h 53"/>
                <a:gd name="T62" fmla="*/ 9 w 66"/>
                <a:gd name="T63" fmla="*/ 49 h 53"/>
                <a:gd name="T64" fmla="*/ 15 w 66"/>
                <a:gd name="T65" fmla="*/ 5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53"/>
                <a:gd name="T101" fmla="*/ 66 w 6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xmlns="" id="{E68DE6B4-171C-49F1-BD88-39B54770A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2195512"/>
              <a:ext cx="60325" cy="33338"/>
            </a:xfrm>
            <a:custGeom>
              <a:avLst/>
              <a:gdLst>
                <a:gd name="T0" fmla="*/ 16 w 31"/>
                <a:gd name="T1" fmla="*/ 17 h 18"/>
                <a:gd name="T2" fmla="*/ 26 w 31"/>
                <a:gd name="T3" fmla="*/ 12 h 18"/>
                <a:gd name="T4" fmla="*/ 30 w 31"/>
                <a:gd name="T5" fmla="*/ 10 h 18"/>
                <a:gd name="T6" fmla="*/ 29 w 31"/>
                <a:gd name="T7" fmla="*/ 5 h 18"/>
                <a:gd name="T8" fmla="*/ 31 w 31"/>
                <a:gd name="T9" fmla="*/ 1 h 18"/>
                <a:gd name="T10" fmla="*/ 28 w 31"/>
                <a:gd name="T11" fmla="*/ 0 h 18"/>
                <a:gd name="T12" fmla="*/ 12 w 31"/>
                <a:gd name="T13" fmla="*/ 1 h 18"/>
                <a:gd name="T14" fmla="*/ 6 w 31"/>
                <a:gd name="T15" fmla="*/ 4 h 18"/>
                <a:gd name="T16" fmla="*/ 0 w 31"/>
                <a:gd name="T17" fmla="*/ 2 h 18"/>
                <a:gd name="T18" fmla="*/ 9 w 31"/>
                <a:gd name="T19" fmla="*/ 9 h 18"/>
                <a:gd name="T20" fmla="*/ 14 w 31"/>
                <a:gd name="T21" fmla="*/ 18 h 18"/>
                <a:gd name="T22" fmla="*/ 15 w 31"/>
                <a:gd name="T23" fmla="*/ 18 h 18"/>
                <a:gd name="T24" fmla="*/ 16 w 31"/>
                <a:gd name="T25" fmla="*/ 1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8"/>
                <a:gd name="T41" fmla="*/ 31 w 31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xmlns="" id="{22D5E5E5-CC3C-455C-9FD0-BC902C2AD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225" y="2227262"/>
              <a:ext cx="263525" cy="185738"/>
            </a:xfrm>
            <a:custGeom>
              <a:avLst/>
              <a:gdLst>
                <a:gd name="T0" fmla="*/ 128 w 138"/>
                <a:gd name="T1" fmla="*/ 55 h 97"/>
                <a:gd name="T2" fmla="*/ 124 w 138"/>
                <a:gd name="T3" fmla="*/ 47 h 97"/>
                <a:gd name="T4" fmla="*/ 117 w 138"/>
                <a:gd name="T5" fmla="*/ 41 h 97"/>
                <a:gd name="T6" fmla="*/ 112 w 138"/>
                <a:gd name="T7" fmla="*/ 34 h 97"/>
                <a:gd name="T8" fmla="*/ 103 w 138"/>
                <a:gd name="T9" fmla="*/ 30 h 97"/>
                <a:gd name="T10" fmla="*/ 101 w 138"/>
                <a:gd name="T11" fmla="*/ 27 h 97"/>
                <a:gd name="T12" fmla="*/ 97 w 138"/>
                <a:gd name="T13" fmla="*/ 26 h 97"/>
                <a:gd name="T14" fmla="*/ 98 w 138"/>
                <a:gd name="T15" fmla="*/ 22 h 97"/>
                <a:gd name="T16" fmla="*/ 97 w 138"/>
                <a:gd name="T17" fmla="*/ 12 h 97"/>
                <a:gd name="T18" fmla="*/ 89 w 138"/>
                <a:gd name="T19" fmla="*/ 1 h 97"/>
                <a:gd name="T20" fmla="*/ 87 w 138"/>
                <a:gd name="T21" fmla="*/ 1 h 97"/>
                <a:gd name="T22" fmla="*/ 78 w 138"/>
                <a:gd name="T23" fmla="*/ 5 h 97"/>
                <a:gd name="T24" fmla="*/ 76 w 138"/>
                <a:gd name="T25" fmla="*/ 10 h 97"/>
                <a:gd name="T26" fmla="*/ 65 w 138"/>
                <a:gd name="T27" fmla="*/ 21 h 97"/>
                <a:gd name="T28" fmla="*/ 49 w 138"/>
                <a:gd name="T29" fmla="*/ 25 h 97"/>
                <a:gd name="T30" fmla="*/ 48 w 138"/>
                <a:gd name="T31" fmla="*/ 31 h 97"/>
                <a:gd name="T32" fmla="*/ 38 w 138"/>
                <a:gd name="T33" fmla="*/ 36 h 97"/>
                <a:gd name="T34" fmla="*/ 26 w 138"/>
                <a:gd name="T35" fmla="*/ 40 h 97"/>
                <a:gd name="T36" fmla="*/ 18 w 138"/>
                <a:gd name="T37" fmla="*/ 40 h 97"/>
                <a:gd name="T38" fmla="*/ 12 w 138"/>
                <a:gd name="T39" fmla="*/ 42 h 97"/>
                <a:gd name="T40" fmla="*/ 11 w 138"/>
                <a:gd name="T41" fmla="*/ 41 h 97"/>
                <a:gd name="T42" fmla="*/ 5 w 138"/>
                <a:gd name="T43" fmla="*/ 48 h 97"/>
                <a:gd name="T44" fmla="*/ 0 w 138"/>
                <a:gd name="T45" fmla="*/ 59 h 97"/>
                <a:gd name="T46" fmla="*/ 1 w 138"/>
                <a:gd name="T47" fmla="*/ 69 h 97"/>
                <a:gd name="T48" fmla="*/ 5 w 138"/>
                <a:gd name="T49" fmla="*/ 78 h 97"/>
                <a:gd name="T50" fmla="*/ 6 w 138"/>
                <a:gd name="T51" fmla="*/ 84 h 97"/>
                <a:gd name="T52" fmla="*/ 9 w 138"/>
                <a:gd name="T53" fmla="*/ 88 h 97"/>
                <a:gd name="T54" fmla="*/ 16 w 138"/>
                <a:gd name="T55" fmla="*/ 95 h 97"/>
                <a:gd name="T56" fmla="*/ 18 w 138"/>
                <a:gd name="T57" fmla="*/ 97 h 97"/>
                <a:gd name="T58" fmla="*/ 19 w 138"/>
                <a:gd name="T59" fmla="*/ 96 h 97"/>
                <a:gd name="T60" fmla="*/ 21 w 138"/>
                <a:gd name="T61" fmla="*/ 88 h 97"/>
                <a:gd name="T62" fmla="*/ 27 w 138"/>
                <a:gd name="T63" fmla="*/ 86 h 97"/>
                <a:gd name="T64" fmla="*/ 32 w 138"/>
                <a:gd name="T65" fmla="*/ 85 h 97"/>
                <a:gd name="T66" fmla="*/ 42 w 138"/>
                <a:gd name="T67" fmla="*/ 86 h 97"/>
                <a:gd name="T68" fmla="*/ 42 w 138"/>
                <a:gd name="T69" fmla="*/ 79 h 97"/>
                <a:gd name="T70" fmla="*/ 53 w 138"/>
                <a:gd name="T71" fmla="*/ 70 h 97"/>
                <a:gd name="T72" fmla="*/ 63 w 138"/>
                <a:gd name="T73" fmla="*/ 76 h 97"/>
                <a:gd name="T74" fmla="*/ 84 w 138"/>
                <a:gd name="T75" fmla="*/ 80 h 97"/>
                <a:gd name="T76" fmla="*/ 88 w 138"/>
                <a:gd name="T77" fmla="*/ 72 h 97"/>
                <a:gd name="T78" fmla="*/ 97 w 138"/>
                <a:gd name="T79" fmla="*/ 72 h 97"/>
                <a:gd name="T80" fmla="*/ 108 w 138"/>
                <a:gd name="T81" fmla="*/ 69 h 97"/>
                <a:gd name="T82" fmla="*/ 117 w 138"/>
                <a:gd name="T83" fmla="*/ 68 h 97"/>
                <a:gd name="T84" fmla="*/ 130 w 138"/>
                <a:gd name="T85" fmla="*/ 69 h 97"/>
                <a:gd name="T86" fmla="*/ 138 w 138"/>
                <a:gd name="T87" fmla="*/ 68 h 97"/>
                <a:gd name="T88" fmla="*/ 136 w 138"/>
                <a:gd name="T89" fmla="*/ 61 h 97"/>
                <a:gd name="T90" fmla="*/ 128 w 138"/>
                <a:gd name="T91" fmla="*/ 55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97"/>
                <a:gd name="T140" fmla="*/ 138 w 138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xmlns="" id="{77DEE740-FCF3-49EF-9494-F32D341E5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813" y="2165350"/>
              <a:ext cx="255588" cy="212725"/>
            </a:xfrm>
            <a:custGeom>
              <a:avLst/>
              <a:gdLst>
                <a:gd name="T0" fmla="*/ 83 w 134"/>
                <a:gd name="T1" fmla="*/ 81 h 111"/>
                <a:gd name="T2" fmla="*/ 89 w 134"/>
                <a:gd name="T3" fmla="*/ 80 h 111"/>
                <a:gd name="T4" fmla="*/ 97 w 134"/>
                <a:gd name="T5" fmla="*/ 86 h 111"/>
                <a:gd name="T6" fmla="*/ 102 w 134"/>
                <a:gd name="T7" fmla="*/ 81 h 111"/>
                <a:gd name="T8" fmla="*/ 110 w 134"/>
                <a:gd name="T9" fmla="*/ 63 h 111"/>
                <a:gd name="T10" fmla="*/ 116 w 134"/>
                <a:gd name="T11" fmla="*/ 57 h 111"/>
                <a:gd name="T12" fmla="*/ 117 w 134"/>
                <a:gd name="T13" fmla="*/ 51 h 111"/>
                <a:gd name="T14" fmla="*/ 120 w 134"/>
                <a:gd name="T15" fmla="*/ 43 h 111"/>
                <a:gd name="T16" fmla="*/ 126 w 134"/>
                <a:gd name="T17" fmla="*/ 31 h 111"/>
                <a:gd name="T18" fmla="*/ 133 w 134"/>
                <a:gd name="T19" fmla="*/ 27 h 111"/>
                <a:gd name="T20" fmla="*/ 132 w 134"/>
                <a:gd name="T21" fmla="*/ 20 h 111"/>
                <a:gd name="T22" fmla="*/ 128 w 134"/>
                <a:gd name="T23" fmla="*/ 16 h 111"/>
                <a:gd name="T24" fmla="*/ 128 w 134"/>
                <a:gd name="T25" fmla="*/ 9 h 111"/>
                <a:gd name="T26" fmla="*/ 124 w 134"/>
                <a:gd name="T27" fmla="*/ 5 h 111"/>
                <a:gd name="T28" fmla="*/ 120 w 134"/>
                <a:gd name="T29" fmla="*/ 3 h 111"/>
                <a:gd name="T30" fmla="*/ 112 w 134"/>
                <a:gd name="T31" fmla="*/ 10 h 111"/>
                <a:gd name="T32" fmla="*/ 103 w 134"/>
                <a:gd name="T33" fmla="*/ 8 h 111"/>
                <a:gd name="T34" fmla="*/ 88 w 134"/>
                <a:gd name="T35" fmla="*/ 7 h 111"/>
                <a:gd name="T36" fmla="*/ 80 w 134"/>
                <a:gd name="T37" fmla="*/ 13 h 111"/>
                <a:gd name="T38" fmla="*/ 69 w 134"/>
                <a:gd name="T39" fmla="*/ 13 h 111"/>
                <a:gd name="T40" fmla="*/ 60 w 134"/>
                <a:gd name="T41" fmla="*/ 8 h 111"/>
                <a:gd name="T42" fmla="*/ 51 w 134"/>
                <a:gd name="T43" fmla="*/ 11 h 111"/>
                <a:gd name="T44" fmla="*/ 45 w 134"/>
                <a:gd name="T45" fmla="*/ 5 h 111"/>
                <a:gd name="T46" fmla="*/ 36 w 134"/>
                <a:gd name="T47" fmla="*/ 2 h 111"/>
                <a:gd name="T48" fmla="*/ 29 w 134"/>
                <a:gd name="T49" fmla="*/ 4 h 111"/>
                <a:gd name="T50" fmla="*/ 19 w 134"/>
                <a:gd name="T51" fmla="*/ 4 h 111"/>
                <a:gd name="T52" fmla="*/ 16 w 134"/>
                <a:gd name="T53" fmla="*/ 13 h 111"/>
                <a:gd name="T54" fmla="*/ 11 w 134"/>
                <a:gd name="T55" fmla="*/ 21 h 111"/>
                <a:gd name="T56" fmla="*/ 10 w 134"/>
                <a:gd name="T57" fmla="*/ 23 h 111"/>
                <a:gd name="T58" fmla="*/ 11 w 134"/>
                <a:gd name="T59" fmla="*/ 31 h 111"/>
                <a:gd name="T60" fmla="*/ 10 w 134"/>
                <a:gd name="T61" fmla="*/ 47 h 111"/>
                <a:gd name="T62" fmla="*/ 6 w 134"/>
                <a:gd name="T63" fmla="*/ 54 h 111"/>
                <a:gd name="T64" fmla="*/ 1 w 134"/>
                <a:gd name="T65" fmla="*/ 62 h 111"/>
                <a:gd name="T66" fmla="*/ 1 w 134"/>
                <a:gd name="T67" fmla="*/ 75 h 111"/>
                <a:gd name="T68" fmla="*/ 5 w 134"/>
                <a:gd name="T69" fmla="*/ 84 h 111"/>
                <a:gd name="T70" fmla="*/ 5 w 134"/>
                <a:gd name="T71" fmla="*/ 84 h 111"/>
                <a:gd name="T72" fmla="*/ 22 w 134"/>
                <a:gd name="T73" fmla="*/ 88 h 111"/>
                <a:gd name="T74" fmla="*/ 32 w 134"/>
                <a:gd name="T75" fmla="*/ 100 h 111"/>
                <a:gd name="T76" fmla="*/ 38 w 134"/>
                <a:gd name="T77" fmla="*/ 110 h 111"/>
                <a:gd name="T78" fmla="*/ 50 w 134"/>
                <a:gd name="T79" fmla="*/ 107 h 111"/>
                <a:gd name="T80" fmla="*/ 65 w 134"/>
                <a:gd name="T81" fmla="*/ 105 h 111"/>
                <a:gd name="T82" fmla="*/ 66 w 134"/>
                <a:gd name="T83" fmla="*/ 105 h 111"/>
                <a:gd name="T84" fmla="*/ 70 w 134"/>
                <a:gd name="T85" fmla="*/ 93 h 111"/>
                <a:gd name="T86" fmla="*/ 83 w 134"/>
                <a:gd name="T87" fmla="*/ 81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11"/>
                <a:gd name="T134" fmla="*/ 134 w 134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xmlns="" id="{61179C51-8D76-425A-B331-707686547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50" y="2198687"/>
              <a:ext cx="65088" cy="133350"/>
            </a:xfrm>
            <a:custGeom>
              <a:avLst/>
              <a:gdLst>
                <a:gd name="T0" fmla="*/ 23 w 34"/>
                <a:gd name="T1" fmla="*/ 45 h 70"/>
                <a:gd name="T2" fmla="*/ 28 w 34"/>
                <a:gd name="T3" fmla="*/ 37 h 70"/>
                <a:gd name="T4" fmla="*/ 32 w 34"/>
                <a:gd name="T5" fmla="*/ 30 h 70"/>
                <a:gd name="T6" fmla="*/ 33 w 34"/>
                <a:gd name="T7" fmla="*/ 14 h 70"/>
                <a:gd name="T8" fmla="*/ 32 w 34"/>
                <a:gd name="T9" fmla="*/ 6 h 70"/>
                <a:gd name="T10" fmla="*/ 28 w 34"/>
                <a:gd name="T11" fmla="*/ 6 h 70"/>
                <a:gd name="T12" fmla="*/ 25 w 34"/>
                <a:gd name="T13" fmla="*/ 1 h 70"/>
                <a:gd name="T14" fmla="*/ 21 w 34"/>
                <a:gd name="T15" fmla="*/ 6 h 70"/>
                <a:gd name="T16" fmla="*/ 18 w 34"/>
                <a:gd name="T17" fmla="*/ 11 h 70"/>
                <a:gd name="T18" fmla="*/ 8 w 34"/>
                <a:gd name="T19" fmla="*/ 13 h 70"/>
                <a:gd name="T20" fmla="*/ 2 w 34"/>
                <a:gd name="T21" fmla="*/ 17 h 70"/>
                <a:gd name="T22" fmla="*/ 0 w 34"/>
                <a:gd name="T23" fmla="*/ 17 h 70"/>
                <a:gd name="T24" fmla="*/ 6 w 34"/>
                <a:gd name="T25" fmla="*/ 28 h 70"/>
                <a:gd name="T26" fmla="*/ 9 w 34"/>
                <a:gd name="T27" fmla="*/ 36 h 70"/>
                <a:gd name="T28" fmla="*/ 10 w 34"/>
                <a:gd name="T29" fmla="*/ 49 h 70"/>
                <a:gd name="T30" fmla="*/ 11 w 34"/>
                <a:gd name="T31" fmla="*/ 70 h 70"/>
                <a:gd name="T32" fmla="*/ 19 w 34"/>
                <a:gd name="T33" fmla="*/ 69 h 70"/>
                <a:gd name="T34" fmla="*/ 27 w 34"/>
                <a:gd name="T35" fmla="*/ 67 h 70"/>
                <a:gd name="T36" fmla="*/ 23 w 34"/>
                <a:gd name="T37" fmla="*/ 58 h 70"/>
                <a:gd name="T38" fmla="*/ 23 w 34"/>
                <a:gd name="T39" fmla="*/ 45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70"/>
                <a:gd name="T62" fmla="*/ 34 w 34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xmlns="" id="{7A683AD1-8123-4605-B6CE-0942AD8AC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900" y="2227262"/>
              <a:ext cx="41275" cy="112713"/>
            </a:xfrm>
            <a:custGeom>
              <a:avLst/>
              <a:gdLst>
                <a:gd name="T0" fmla="*/ 19 w 21"/>
                <a:gd name="T1" fmla="*/ 21 h 59"/>
                <a:gd name="T2" fmla="*/ 16 w 21"/>
                <a:gd name="T3" fmla="*/ 13 h 59"/>
                <a:gd name="T4" fmla="*/ 10 w 21"/>
                <a:gd name="T5" fmla="*/ 2 h 59"/>
                <a:gd name="T6" fmla="*/ 2 w 21"/>
                <a:gd name="T7" fmla="*/ 1 h 59"/>
                <a:gd name="T8" fmla="*/ 0 w 21"/>
                <a:gd name="T9" fmla="*/ 1 h 59"/>
                <a:gd name="T10" fmla="*/ 3 w 21"/>
                <a:gd name="T11" fmla="*/ 8 h 59"/>
                <a:gd name="T12" fmla="*/ 5 w 21"/>
                <a:gd name="T13" fmla="*/ 15 h 59"/>
                <a:gd name="T14" fmla="*/ 6 w 21"/>
                <a:gd name="T15" fmla="*/ 31 h 59"/>
                <a:gd name="T16" fmla="*/ 9 w 21"/>
                <a:gd name="T17" fmla="*/ 46 h 59"/>
                <a:gd name="T18" fmla="*/ 13 w 21"/>
                <a:gd name="T19" fmla="*/ 59 h 59"/>
                <a:gd name="T20" fmla="*/ 15 w 21"/>
                <a:gd name="T21" fmla="*/ 58 h 59"/>
                <a:gd name="T22" fmla="*/ 21 w 21"/>
                <a:gd name="T23" fmla="*/ 55 h 59"/>
                <a:gd name="T24" fmla="*/ 20 w 21"/>
                <a:gd name="T25" fmla="*/ 34 h 59"/>
                <a:gd name="T26" fmla="*/ 19 w 21"/>
                <a:gd name="T27" fmla="*/ 21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59"/>
                <a:gd name="T44" fmla="*/ 21 w 21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xmlns="" id="{C2F53D55-F626-4603-9B71-DE6C74E57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225" y="2182812"/>
              <a:ext cx="160338" cy="249238"/>
            </a:xfrm>
            <a:custGeom>
              <a:avLst/>
              <a:gdLst>
                <a:gd name="T0" fmla="*/ 35 w 84"/>
                <a:gd name="T1" fmla="*/ 124 h 130"/>
                <a:gd name="T2" fmla="*/ 65 w 84"/>
                <a:gd name="T3" fmla="*/ 125 h 130"/>
                <a:gd name="T4" fmla="*/ 81 w 84"/>
                <a:gd name="T5" fmla="*/ 130 h 130"/>
                <a:gd name="T6" fmla="*/ 84 w 84"/>
                <a:gd name="T7" fmla="*/ 120 h 130"/>
                <a:gd name="T8" fmla="*/ 82 w 84"/>
                <a:gd name="T9" fmla="*/ 118 h 130"/>
                <a:gd name="T10" fmla="*/ 75 w 84"/>
                <a:gd name="T11" fmla="*/ 111 h 130"/>
                <a:gd name="T12" fmla="*/ 72 w 84"/>
                <a:gd name="T13" fmla="*/ 107 h 130"/>
                <a:gd name="T14" fmla="*/ 71 w 84"/>
                <a:gd name="T15" fmla="*/ 101 h 130"/>
                <a:gd name="T16" fmla="*/ 67 w 84"/>
                <a:gd name="T17" fmla="*/ 92 h 130"/>
                <a:gd name="T18" fmla="*/ 66 w 84"/>
                <a:gd name="T19" fmla="*/ 82 h 130"/>
                <a:gd name="T20" fmla="*/ 71 w 84"/>
                <a:gd name="T21" fmla="*/ 71 h 130"/>
                <a:gd name="T22" fmla="*/ 77 w 84"/>
                <a:gd name="T23" fmla="*/ 64 h 130"/>
                <a:gd name="T24" fmla="*/ 74 w 84"/>
                <a:gd name="T25" fmla="*/ 56 h 130"/>
                <a:gd name="T26" fmla="*/ 64 w 84"/>
                <a:gd name="T27" fmla="*/ 46 h 130"/>
                <a:gd name="T28" fmla="*/ 62 w 84"/>
                <a:gd name="T29" fmla="*/ 38 h 130"/>
                <a:gd name="T30" fmla="*/ 71 w 84"/>
                <a:gd name="T31" fmla="*/ 37 h 130"/>
                <a:gd name="T32" fmla="*/ 76 w 84"/>
                <a:gd name="T33" fmla="*/ 35 h 130"/>
                <a:gd name="T34" fmla="*/ 71 w 84"/>
                <a:gd name="T35" fmla="*/ 21 h 130"/>
                <a:gd name="T36" fmla="*/ 70 w 84"/>
                <a:gd name="T37" fmla="*/ 11 h 130"/>
                <a:gd name="T38" fmla="*/ 63 w 84"/>
                <a:gd name="T39" fmla="*/ 1 h 130"/>
                <a:gd name="T40" fmla="*/ 62 w 84"/>
                <a:gd name="T41" fmla="*/ 0 h 130"/>
                <a:gd name="T42" fmla="*/ 62 w 84"/>
                <a:gd name="T43" fmla="*/ 7 h 130"/>
                <a:gd name="T44" fmla="*/ 66 w 84"/>
                <a:gd name="T45" fmla="*/ 11 h 130"/>
                <a:gd name="T46" fmla="*/ 67 w 84"/>
                <a:gd name="T47" fmla="*/ 18 h 130"/>
                <a:gd name="T48" fmla="*/ 60 w 84"/>
                <a:gd name="T49" fmla="*/ 22 h 130"/>
                <a:gd name="T50" fmla="*/ 54 w 84"/>
                <a:gd name="T51" fmla="*/ 34 h 130"/>
                <a:gd name="T52" fmla="*/ 51 w 84"/>
                <a:gd name="T53" fmla="*/ 42 h 130"/>
                <a:gd name="T54" fmla="*/ 50 w 84"/>
                <a:gd name="T55" fmla="*/ 48 h 130"/>
                <a:gd name="T56" fmla="*/ 44 w 84"/>
                <a:gd name="T57" fmla="*/ 54 h 130"/>
                <a:gd name="T58" fmla="*/ 36 w 84"/>
                <a:gd name="T59" fmla="*/ 72 h 130"/>
                <a:gd name="T60" fmla="*/ 31 w 84"/>
                <a:gd name="T61" fmla="*/ 77 h 130"/>
                <a:gd name="T62" fmla="*/ 23 w 84"/>
                <a:gd name="T63" fmla="*/ 71 h 130"/>
                <a:gd name="T64" fmla="*/ 17 w 84"/>
                <a:gd name="T65" fmla="*/ 72 h 130"/>
                <a:gd name="T66" fmla="*/ 4 w 84"/>
                <a:gd name="T67" fmla="*/ 84 h 130"/>
                <a:gd name="T68" fmla="*/ 0 w 84"/>
                <a:gd name="T69" fmla="*/ 96 h 130"/>
                <a:gd name="T70" fmla="*/ 5 w 84"/>
                <a:gd name="T71" fmla="*/ 103 h 130"/>
                <a:gd name="T72" fmla="*/ 14 w 84"/>
                <a:gd name="T73" fmla="*/ 104 h 130"/>
                <a:gd name="T74" fmla="*/ 17 w 84"/>
                <a:gd name="T75" fmla="*/ 115 h 130"/>
                <a:gd name="T76" fmla="*/ 15 w 84"/>
                <a:gd name="T77" fmla="*/ 125 h 130"/>
                <a:gd name="T78" fmla="*/ 31 w 84"/>
                <a:gd name="T79" fmla="*/ 125 h 130"/>
                <a:gd name="T80" fmla="*/ 35 w 84"/>
                <a:gd name="T81" fmla="*/ 124 h 1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130"/>
                <a:gd name="T125" fmla="*/ 84 w 84"/>
                <a:gd name="T126" fmla="*/ 130 h 1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xmlns="" id="{8B543CC4-442F-4D9A-8331-6A1B06913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338" y="2236787"/>
              <a:ext cx="131763" cy="134938"/>
            </a:xfrm>
            <a:custGeom>
              <a:avLst/>
              <a:gdLst>
                <a:gd name="T0" fmla="*/ 66 w 69"/>
                <a:gd name="T1" fmla="*/ 60 h 71"/>
                <a:gd name="T2" fmla="*/ 61 w 69"/>
                <a:gd name="T3" fmla="*/ 47 h 71"/>
                <a:gd name="T4" fmla="*/ 65 w 69"/>
                <a:gd name="T5" fmla="*/ 36 h 71"/>
                <a:gd name="T6" fmla="*/ 69 w 69"/>
                <a:gd name="T7" fmla="*/ 29 h 71"/>
                <a:gd name="T8" fmla="*/ 65 w 69"/>
                <a:gd name="T9" fmla="*/ 11 h 71"/>
                <a:gd name="T10" fmla="*/ 63 w 69"/>
                <a:gd name="T11" fmla="*/ 10 h 71"/>
                <a:gd name="T12" fmla="*/ 50 w 69"/>
                <a:gd name="T13" fmla="*/ 12 h 71"/>
                <a:gd name="T14" fmla="*/ 40 w 69"/>
                <a:gd name="T15" fmla="*/ 7 h 71"/>
                <a:gd name="T16" fmla="*/ 31 w 69"/>
                <a:gd name="T17" fmla="*/ 4 h 71"/>
                <a:gd name="T18" fmla="*/ 27 w 69"/>
                <a:gd name="T19" fmla="*/ 3 h 71"/>
                <a:gd name="T20" fmla="*/ 22 w 69"/>
                <a:gd name="T21" fmla="*/ 4 h 71"/>
                <a:gd name="T22" fmla="*/ 15 w 69"/>
                <a:gd name="T23" fmla="*/ 7 h 71"/>
                <a:gd name="T24" fmla="*/ 10 w 69"/>
                <a:gd name="T25" fmla="*/ 5 h 71"/>
                <a:gd name="T26" fmla="*/ 6 w 69"/>
                <a:gd name="T27" fmla="*/ 6 h 71"/>
                <a:gd name="T28" fmla="*/ 6 w 69"/>
                <a:gd name="T29" fmla="*/ 15 h 71"/>
                <a:gd name="T30" fmla="*/ 8 w 69"/>
                <a:gd name="T31" fmla="*/ 20 h 71"/>
                <a:gd name="T32" fmla="*/ 10 w 69"/>
                <a:gd name="T33" fmla="*/ 27 h 71"/>
                <a:gd name="T34" fmla="*/ 5 w 69"/>
                <a:gd name="T35" fmla="*/ 28 h 71"/>
                <a:gd name="T36" fmla="*/ 6 w 69"/>
                <a:gd name="T37" fmla="*/ 35 h 71"/>
                <a:gd name="T38" fmla="*/ 2 w 69"/>
                <a:gd name="T39" fmla="*/ 41 h 71"/>
                <a:gd name="T40" fmla="*/ 1 w 69"/>
                <a:gd name="T41" fmla="*/ 49 h 71"/>
                <a:gd name="T42" fmla="*/ 5 w 69"/>
                <a:gd name="T43" fmla="*/ 52 h 71"/>
                <a:gd name="T44" fmla="*/ 14 w 69"/>
                <a:gd name="T45" fmla="*/ 61 h 71"/>
                <a:gd name="T46" fmla="*/ 10 w 69"/>
                <a:gd name="T47" fmla="*/ 71 h 71"/>
                <a:gd name="T48" fmla="*/ 44 w 69"/>
                <a:gd name="T49" fmla="*/ 64 h 71"/>
                <a:gd name="T50" fmla="*/ 65 w 69"/>
                <a:gd name="T51" fmla="*/ 65 h 71"/>
                <a:gd name="T52" fmla="*/ 66 w 69"/>
                <a:gd name="T53" fmla="*/ 6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xmlns="" id="{C83E75CB-E39C-45D1-AF0C-2679D2E2D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225" y="2228850"/>
              <a:ext cx="92075" cy="139700"/>
            </a:xfrm>
            <a:custGeom>
              <a:avLst/>
              <a:gdLst>
                <a:gd name="T0" fmla="*/ 41 w 48"/>
                <a:gd name="T1" fmla="*/ 30 h 73"/>
                <a:gd name="T2" fmla="*/ 40 w 48"/>
                <a:gd name="T3" fmla="*/ 14 h 73"/>
                <a:gd name="T4" fmla="*/ 38 w 48"/>
                <a:gd name="T5" fmla="*/ 7 h 73"/>
                <a:gd name="T6" fmla="*/ 35 w 48"/>
                <a:gd name="T7" fmla="*/ 0 h 73"/>
                <a:gd name="T8" fmla="*/ 32 w 48"/>
                <a:gd name="T9" fmla="*/ 3 h 73"/>
                <a:gd name="T10" fmla="*/ 4 w 48"/>
                <a:gd name="T11" fmla="*/ 2 h 73"/>
                <a:gd name="T12" fmla="*/ 6 w 48"/>
                <a:gd name="T13" fmla="*/ 13 h 73"/>
                <a:gd name="T14" fmla="*/ 4 w 48"/>
                <a:gd name="T15" fmla="*/ 15 h 73"/>
                <a:gd name="T16" fmla="*/ 8 w 48"/>
                <a:gd name="T17" fmla="*/ 33 h 73"/>
                <a:gd name="T18" fmla="*/ 4 w 48"/>
                <a:gd name="T19" fmla="*/ 40 h 73"/>
                <a:gd name="T20" fmla="*/ 0 w 48"/>
                <a:gd name="T21" fmla="*/ 51 h 73"/>
                <a:gd name="T22" fmla="*/ 5 w 48"/>
                <a:gd name="T23" fmla="*/ 64 h 73"/>
                <a:gd name="T24" fmla="*/ 4 w 48"/>
                <a:gd name="T25" fmla="*/ 69 h 73"/>
                <a:gd name="T26" fmla="*/ 13 w 48"/>
                <a:gd name="T27" fmla="*/ 72 h 73"/>
                <a:gd name="T28" fmla="*/ 35 w 48"/>
                <a:gd name="T29" fmla="*/ 64 h 73"/>
                <a:gd name="T30" fmla="*/ 48 w 48"/>
                <a:gd name="T31" fmla="*/ 58 h 73"/>
                <a:gd name="T32" fmla="*/ 44 w 48"/>
                <a:gd name="T33" fmla="*/ 45 h 73"/>
                <a:gd name="T34" fmla="*/ 41 w 48"/>
                <a:gd name="T35" fmla="*/ 3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73"/>
                <a:gd name="T56" fmla="*/ 48 w 48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xmlns="" id="{10DA89D2-01F3-4B4B-8373-51409EF7F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2195512"/>
              <a:ext cx="165100" cy="122238"/>
            </a:xfrm>
            <a:custGeom>
              <a:avLst/>
              <a:gdLst>
                <a:gd name="T0" fmla="*/ 29 w 86"/>
                <a:gd name="T1" fmla="*/ 34 h 64"/>
                <a:gd name="T2" fmla="*/ 34 w 86"/>
                <a:gd name="T3" fmla="*/ 33 h 64"/>
                <a:gd name="T4" fmla="*/ 42 w 86"/>
                <a:gd name="T5" fmla="*/ 31 h 64"/>
                <a:gd name="T6" fmla="*/ 51 w 86"/>
                <a:gd name="T7" fmla="*/ 42 h 64"/>
                <a:gd name="T8" fmla="*/ 53 w 86"/>
                <a:gd name="T9" fmla="*/ 49 h 64"/>
                <a:gd name="T10" fmla="*/ 53 w 86"/>
                <a:gd name="T11" fmla="*/ 50 h 64"/>
                <a:gd name="T12" fmla="*/ 61 w 86"/>
                <a:gd name="T13" fmla="*/ 48 h 64"/>
                <a:gd name="T14" fmla="*/ 65 w 86"/>
                <a:gd name="T15" fmla="*/ 58 h 64"/>
                <a:gd name="T16" fmla="*/ 70 w 86"/>
                <a:gd name="T17" fmla="*/ 62 h 64"/>
                <a:gd name="T18" fmla="*/ 74 w 86"/>
                <a:gd name="T19" fmla="*/ 58 h 64"/>
                <a:gd name="T20" fmla="*/ 77 w 86"/>
                <a:gd name="T21" fmla="*/ 60 h 64"/>
                <a:gd name="T22" fmla="*/ 80 w 86"/>
                <a:gd name="T23" fmla="*/ 57 h 64"/>
                <a:gd name="T24" fmla="*/ 79 w 86"/>
                <a:gd name="T25" fmla="*/ 50 h 64"/>
                <a:gd name="T26" fmla="*/ 84 w 86"/>
                <a:gd name="T27" fmla="*/ 49 h 64"/>
                <a:gd name="T28" fmla="*/ 82 w 86"/>
                <a:gd name="T29" fmla="*/ 42 h 64"/>
                <a:gd name="T30" fmla="*/ 80 w 86"/>
                <a:gd name="T31" fmla="*/ 37 h 64"/>
                <a:gd name="T32" fmla="*/ 80 w 86"/>
                <a:gd name="T33" fmla="*/ 28 h 64"/>
                <a:gd name="T34" fmla="*/ 78 w 86"/>
                <a:gd name="T35" fmla="*/ 26 h 64"/>
                <a:gd name="T36" fmla="*/ 76 w 86"/>
                <a:gd name="T37" fmla="*/ 20 h 64"/>
                <a:gd name="T38" fmla="*/ 76 w 86"/>
                <a:gd name="T39" fmla="*/ 16 h 64"/>
                <a:gd name="T40" fmla="*/ 72 w 86"/>
                <a:gd name="T41" fmla="*/ 11 h 64"/>
                <a:gd name="T42" fmla="*/ 67 w 86"/>
                <a:gd name="T43" fmla="*/ 2 h 64"/>
                <a:gd name="T44" fmla="*/ 59 w 86"/>
                <a:gd name="T45" fmla="*/ 8 h 64"/>
                <a:gd name="T46" fmla="*/ 52 w 86"/>
                <a:gd name="T47" fmla="*/ 7 h 64"/>
                <a:gd name="T48" fmla="*/ 45 w 86"/>
                <a:gd name="T49" fmla="*/ 8 h 64"/>
                <a:gd name="T50" fmla="*/ 42 w 86"/>
                <a:gd name="T51" fmla="*/ 5 h 64"/>
                <a:gd name="T52" fmla="*/ 42 w 86"/>
                <a:gd name="T53" fmla="*/ 3 h 64"/>
                <a:gd name="T54" fmla="*/ 41 w 86"/>
                <a:gd name="T55" fmla="*/ 4 h 64"/>
                <a:gd name="T56" fmla="*/ 24 w 86"/>
                <a:gd name="T57" fmla="*/ 3 h 64"/>
                <a:gd name="T58" fmla="*/ 16 w 86"/>
                <a:gd name="T59" fmla="*/ 0 h 64"/>
                <a:gd name="T60" fmla="*/ 14 w 86"/>
                <a:gd name="T61" fmla="*/ 5 h 64"/>
                <a:gd name="T62" fmla="*/ 15 w 86"/>
                <a:gd name="T63" fmla="*/ 10 h 64"/>
                <a:gd name="T64" fmla="*/ 11 w 86"/>
                <a:gd name="T65" fmla="*/ 12 h 64"/>
                <a:gd name="T66" fmla="*/ 1 w 86"/>
                <a:gd name="T67" fmla="*/ 17 h 64"/>
                <a:gd name="T68" fmla="*/ 0 w 86"/>
                <a:gd name="T69" fmla="*/ 18 h 64"/>
                <a:gd name="T70" fmla="*/ 8 w 86"/>
                <a:gd name="T71" fmla="*/ 28 h 64"/>
                <a:gd name="T72" fmla="*/ 21 w 86"/>
                <a:gd name="T73" fmla="*/ 42 h 64"/>
                <a:gd name="T74" fmla="*/ 29 w 86"/>
                <a:gd name="T75" fmla="*/ 34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"/>
                <a:gd name="T115" fmla="*/ 0 h 64"/>
                <a:gd name="T116" fmla="*/ 86 w 8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xmlns="" id="{12052EDE-7124-46A5-9595-269F573D6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2286000"/>
              <a:ext cx="88900" cy="85725"/>
            </a:xfrm>
            <a:custGeom>
              <a:avLst/>
              <a:gdLst>
                <a:gd name="T0" fmla="*/ 38 w 47"/>
                <a:gd name="T1" fmla="*/ 26 h 45"/>
                <a:gd name="T2" fmla="*/ 34 w 47"/>
                <a:gd name="T3" fmla="*/ 23 h 45"/>
                <a:gd name="T4" fmla="*/ 35 w 47"/>
                <a:gd name="T5" fmla="*/ 15 h 45"/>
                <a:gd name="T6" fmla="*/ 36 w 47"/>
                <a:gd name="T7" fmla="*/ 12 h 45"/>
                <a:gd name="T8" fmla="*/ 33 w 47"/>
                <a:gd name="T9" fmla="*/ 10 h 45"/>
                <a:gd name="T10" fmla="*/ 29 w 47"/>
                <a:gd name="T11" fmla="*/ 14 h 45"/>
                <a:gd name="T12" fmla="*/ 24 w 47"/>
                <a:gd name="T13" fmla="*/ 10 h 45"/>
                <a:gd name="T14" fmla="*/ 20 w 47"/>
                <a:gd name="T15" fmla="*/ 0 h 45"/>
                <a:gd name="T16" fmla="*/ 12 w 47"/>
                <a:gd name="T17" fmla="*/ 2 h 45"/>
                <a:gd name="T18" fmla="*/ 11 w 47"/>
                <a:gd name="T19" fmla="*/ 7 h 45"/>
                <a:gd name="T20" fmla="*/ 2 w 47"/>
                <a:gd name="T21" fmla="*/ 15 h 45"/>
                <a:gd name="T22" fmla="*/ 0 w 47"/>
                <a:gd name="T23" fmla="*/ 19 h 45"/>
                <a:gd name="T24" fmla="*/ 14 w 47"/>
                <a:gd name="T25" fmla="*/ 28 h 45"/>
                <a:gd name="T26" fmla="*/ 41 w 47"/>
                <a:gd name="T27" fmla="*/ 45 h 45"/>
                <a:gd name="T28" fmla="*/ 43 w 47"/>
                <a:gd name="T29" fmla="*/ 45 h 45"/>
                <a:gd name="T30" fmla="*/ 47 w 47"/>
                <a:gd name="T31" fmla="*/ 35 h 45"/>
                <a:gd name="T32" fmla="*/ 38 w 47"/>
                <a:gd name="T33" fmla="*/ 2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5"/>
                <a:gd name="T53" fmla="*/ 47 w 4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xmlns="" id="{19CE1C49-E1B6-46A6-BACB-16268DAED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738" y="2254250"/>
              <a:ext cx="63500" cy="68263"/>
            </a:xfrm>
            <a:custGeom>
              <a:avLst/>
              <a:gdLst>
                <a:gd name="T0" fmla="*/ 31 w 33"/>
                <a:gd name="T1" fmla="*/ 24 h 36"/>
                <a:gd name="T2" fmla="*/ 32 w 33"/>
                <a:gd name="T3" fmla="*/ 18 h 36"/>
                <a:gd name="T4" fmla="*/ 30 w 33"/>
                <a:gd name="T5" fmla="*/ 11 h 36"/>
                <a:gd name="T6" fmla="*/ 21 w 33"/>
                <a:gd name="T7" fmla="*/ 0 h 36"/>
                <a:gd name="T8" fmla="*/ 13 w 33"/>
                <a:gd name="T9" fmla="*/ 2 h 36"/>
                <a:gd name="T10" fmla="*/ 8 w 33"/>
                <a:gd name="T11" fmla="*/ 3 h 36"/>
                <a:gd name="T12" fmla="*/ 0 w 33"/>
                <a:gd name="T13" fmla="*/ 11 h 36"/>
                <a:gd name="T14" fmla="*/ 2 w 33"/>
                <a:gd name="T15" fmla="*/ 15 h 36"/>
                <a:gd name="T16" fmla="*/ 11 w 33"/>
                <a:gd name="T17" fmla="*/ 30 h 36"/>
                <a:gd name="T18" fmla="*/ 20 w 33"/>
                <a:gd name="T19" fmla="*/ 36 h 36"/>
                <a:gd name="T20" fmla="*/ 22 w 33"/>
                <a:gd name="T21" fmla="*/ 32 h 36"/>
                <a:gd name="T22" fmla="*/ 31 w 33"/>
                <a:gd name="T23" fmla="*/ 2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6"/>
                <a:gd name="T38" fmla="*/ 33 w 33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xmlns="" id="{86904475-F552-4A8C-8C6D-11EF1C237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775" y="1854200"/>
              <a:ext cx="179388" cy="147638"/>
            </a:xfrm>
            <a:custGeom>
              <a:avLst/>
              <a:gdLst>
                <a:gd name="T0" fmla="*/ 44 w 94"/>
                <a:gd name="T1" fmla="*/ 59 h 77"/>
                <a:gd name="T2" fmla="*/ 56 w 94"/>
                <a:gd name="T3" fmla="*/ 51 h 77"/>
                <a:gd name="T4" fmla="*/ 56 w 94"/>
                <a:gd name="T5" fmla="*/ 20 h 77"/>
                <a:gd name="T6" fmla="*/ 94 w 94"/>
                <a:gd name="T7" fmla="*/ 20 h 77"/>
                <a:gd name="T8" fmla="*/ 94 w 94"/>
                <a:gd name="T9" fmla="*/ 4 h 77"/>
                <a:gd name="T10" fmla="*/ 86 w 94"/>
                <a:gd name="T11" fmla="*/ 0 h 77"/>
                <a:gd name="T12" fmla="*/ 44 w 94"/>
                <a:gd name="T13" fmla="*/ 0 h 77"/>
                <a:gd name="T14" fmla="*/ 38 w 94"/>
                <a:gd name="T15" fmla="*/ 10 h 77"/>
                <a:gd name="T16" fmla="*/ 23 w 94"/>
                <a:gd name="T17" fmla="*/ 31 h 77"/>
                <a:gd name="T18" fmla="*/ 3 w 94"/>
                <a:gd name="T19" fmla="*/ 66 h 77"/>
                <a:gd name="T20" fmla="*/ 0 w 94"/>
                <a:gd name="T21" fmla="*/ 77 h 77"/>
                <a:gd name="T22" fmla="*/ 44 w 94"/>
                <a:gd name="T23" fmla="*/ 77 h 77"/>
                <a:gd name="T24" fmla="*/ 44 w 94"/>
                <a:gd name="T25" fmla="*/ 59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77"/>
                <a:gd name="T41" fmla="*/ 94 w 94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xmlns="" id="{6F442D4E-36F5-4829-B60D-56B3A1A68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188" y="1862137"/>
              <a:ext cx="261938" cy="287338"/>
            </a:xfrm>
            <a:custGeom>
              <a:avLst/>
              <a:gdLst>
                <a:gd name="T0" fmla="*/ 11 w 137"/>
                <a:gd name="T1" fmla="*/ 130 h 150"/>
                <a:gd name="T2" fmla="*/ 21 w 137"/>
                <a:gd name="T3" fmla="*/ 130 h 150"/>
                <a:gd name="T4" fmla="*/ 30 w 137"/>
                <a:gd name="T5" fmla="*/ 129 h 150"/>
                <a:gd name="T6" fmla="*/ 36 w 137"/>
                <a:gd name="T7" fmla="*/ 135 h 150"/>
                <a:gd name="T8" fmla="*/ 40 w 137"/>
                <a:gd name="T9" fmla="*/ 135 h 150"/>
                <a:gd name="T10" fmla="*/ 48 w 137"/>
                <a:gd name="T11" fmla="*/ 145 h 150"/>
                <a:gd name="T12" fmla="*/ 53 w 137"/>
                <a:gd name="T13" fmla="*/ 150 h 150"/>
                <a:gd name="T14" fmla="*/ 59 w 137"/>
                <a:gd name="T15" fmla="*/ 147 h 150"/>
                <a:gd name="T16" fmla="*/ 66 w 137"/>
                <a:gd name="T17" fmla="*/ 144 h 150"/>
                <a:gd name="T18" fmla="*/ 72 w 137"/>
                <a:gd name="T19" fmla="*/ 143 h 150"/>
                <a:gd name="T20" fmla="*/ 80 w 137"/>
                <a:gd name="T21" fmla="*/ 144 h 150"/>
                <a:gd name="T22" fmla="*/ 87 w 137"/>
                <a:gd name="T23" fmla="*/ 141 h 150"/>
                <a:gd name="T24" fmla="*/ 131 w 137"/>
                <a:gd name="T25" fmla="*/ 141 h 150"/>
                <a:gd name="T26" fmla="*/ 132 w 137"/>
                <a:gd name="T27" fmla="*/ 131 h 150"/>
                <a:gd name="T28" fmla="*/ 129 w 137"/>
                <a:gd name="T29" fmla="*/ 128 h 150"/>
                <a:gd name="T30" fmla="*/ 118 w 137"/>
                <a:gd name="T31" fmla="*/ 28 h 150"/>
                <a:gd name="T32" fmla="*/ 137 w 137"/>
                <a:gd name="T33" fmla="*/ 28 h 150"/>
                <a:gd name="T34" fmla="*/ 97 w 137"/>
                <a:gd name="T35" fmla="*/ 2 h 150"/>
                <a:gd name="T36" fmla="*/ 95 w 137"/>
                <a:gd name="T37" fmla="*/ 0 h 150"/>
                <a:gd name="T38" fmla="*/ 95 w 137"/>
                <a:gd name="T39" fmla="*/ 16 h 150"/>
                <a:gd name="T40" fmla="*/ 57 w 137"/>
                <a:gd name="T41" fmla="*/ 16 h 150"/>
                <a:gd name="T42" fmla="*/ 57 w 137"/>
                <a:gd name="T43" fmla="*/ 47 h 150"/>
                <a:gd name="T44" fmla="*/ 45 w 137"/>
                <a:gd name="T45" fmla="*/ 55 h 150"/>
                <a:gd name="T46" fmla="*/ 45 w 137"/>
                <a:gd name="T47" fmla="*/ 73 h 150"/>
                <a:gd name="T48" fmla="*/ 1 w 137"/>
                <a:gd name="T49" fmla="*/ 73 h 150"/>
                <a:gd name="T50" fmla="*/ 7 w 137"/>
                <a:gd name="T51" fmla="*/ 85 h 150"/>
                <a:gd name="T52" fmla="*/ 9 w 137"/>
                <a:gd name="T53" fmla="*/ 104 h 150"/>
                <a:gd name="T54" fmla="*/ 6 w 137"/>
                <a:gd name="T55" fmla="*/ 126 h 150"/>
                <a:gd name="T56" fmla="*/ 4 w 137"/>
                <a:gd name="T57" fmla="*/ 135 h 150"/>
                <a:gd name="T58" fmla="*/ 4 w 137"/>
                <a:gd name="T59" fmla="*/ 135 h 150"/>
                <a:gd name="T60" fmla="*/ 11 w 137"/>
                <a:gd name="T61" fmla="*/ 130 h 1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150"/>
                <a:gd name="T95" fmla="*/ 137 w 137"/>
                <a:gd name="T96" fmla="*/ 150 h 1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xmlns="" id="{E6FECF47-E92B-44A1-B788-E2AA00CA5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88" y="1916112"/>
              <a:ext cx="360363" cy="338138"/>
            </a:xfrm>
            <a:custGeom>
              <a:avLst/>
              <a:gdLst>
                <a:gd name="T0" fmla="*/ 179 w 189"/>
                <a:gd name="T1" fmla="*/ 73 h 177"/>
                <a:gd name="T2" fmla="*/ 173 w 189"/>
                <a:gd name="T3" fmla="*/ 61 h 177"/>
                <a:gd name="T4" fmla="*/ 161 w 189"/>
                <a:gd name="T5" fmla="*/ 57 h 177"/>
                <a:gd name="T6" fmla="*/ 153 w 189"/>
                <a:gd name="T7" fmla="*/ 47 h 177"/>
                <a:gd name="T8" fmla="*/ 84 w 189"/>
                <a:gd name="T9" fmla="*/ 0 h 177"/>
                <a:gd name="T10" fmla="*/ 65 w 189"/>
                <a:gd name="T11" fmla="*/ 0 h 177"/>
                <a:gd name="T12" fmla="*/ 76 w 189"/>
                <a:gd name="T13" fmla="*/ 100 h 177"/>
                <a:gd name="T14" fmla="*/ 79 w 189"/>
                <a:gd name="T15" fmla="*/ 103 h 177"/>
                <a:gd name="T16" fmla="*/ 78 w 189"/>
                <a:gd name="T17" fmla="*/ 113 h 177"/>
                <a:gd name="T18" fmla="*/ 34 w 189"/>
                <a:gd name="T19" fmla="*/ 113 h 177"/>
                <a:gd name="T20" fmla="*/ 27 w 189"/>
                <a:gd name="T21" fmla="*/ 116 h 177"/>
                <a:gd name="T22" fmla="*/ 19 w 189"/>
                <a:gd name="T23" fmla="*/ 115 h 177"/>
                <a:gd name="T24" fmla="*/ 13 w 189"/>
                <a:gd name="T25" fmla="*/ 116 h 177"/>
                <a:gd name="T26" fmla="*/ 6 w 189"/>
                <a:gd name="T27" fmla="*/ 119 h 177"/>
                <a:gd name="T28" fmla="*/ 0 w 189"/>
                <a:gd name="T29" fmla="*/ 122 h 177"/>
                <a:gd name="T30" fmla="*/ 1 w 189"/>
                <a:gd name="T31" fmla="*/ 125 h 177"/>
                <a:gd name="T32" fmla="*/ 3 w 189"/>
                <a:gd name="T33" fmla="*/ 128 h 177"/>
                <a:gd name="T34" fmla="*/ 5 w 189"/>
                <a:gd name="T35" fmla="*/ 135 h 177"/>
                <a:gd name="T36" fmla="*/ 11 w 189"/>
                <a:gd name="T37" fmla="*/ 142 h 177"/>
                <a:gd name="T38" fmla="*/ 11 w 189"/>
                <a:gd name="T39" fmla="*/ 151 h 177"/>
                <a:gd name="T40" fmla="*/ 14 w 189"/>
                <a:gd name="T41" fmla="*/ 154 h 177"/>
                <a:gd name="T42" fmla="*/ 21 w 189"/>
                <a:gd name="T43" fmla="*/ 153 h 177"/>
                <a:gd name="T44" fmla="*/ 28 w 189"/>
                <a:gd name="T45" fmla="*/ 154 h 177"/>
                <a:gd name="T46" fmla="*/ 36 w 189"/>
                <a:gd name="T47" fmla="*/ 148 h 177"/>
                <a:gd name="T48" fmla="*/ 41 w 189"/>
                <a:gd name="T49" fmla="*/ 157 h 177"/>
                <a:gd name="T50" fmla="*/ 45 w 189"/>
                <a:gd name="T51" fmla="*/ 162 h 177"/>
                <a:gd name="T52" fmla="*/ 45 w 189"/>
                <a:gd name="T53" fmla="*/ 166 h 177"/>
                <a:gd name="T54" fmla="*/ 47 w 189"/>
                <a:gd name="T55" fmla="*/ 172 h 177"/>
                <a:gd name="T56" fmla="*/ 53 w 189"/>
                <a:gd name="T57" fmla="*/ 173 h 177"/>
                <a:gd name="T58" fmla="*/ 58 w 189"/>
                <a:gd name="T59" fmla="*/ 175 h 177"/>
                <a:gd name="T60" fmla="*/ 65 w 189"/>
                <a:gd name="T61" fmla="*/ 172 h 177"/>
                <a:gd name="T62" fmla="*/ 70 w 189"/>
                <a:gd name="T63" fmla="*/ 171 h 177"/>
                <a:gd name="T64" fmla="*/ 74 w 189"/>
                <a:gd name="T65" fmla="*/ 172 h 177"/>
                <a:gd name="T66" fmla="*/ 78 w 189"/>
                <a:gd name="T67" fmla="*/ 172 h 177"/>
                <a:gd name="T68" fmla="*/ 81 w 189"/>
                <a:gd name="T69" fmla="*/ 163 h 177"/>
                <a:gd name="T70" fmla="*/ 80 w 189"/>
                <a:gd name="T71" fmla="*/ 156 h 177"/>
                <a:gd name="T72" fmla="*/ 89 w 189"/>
                <a:gd name="T73" fmla="*/ 152 h 177"/>
                <a:gd name="T74" fmla="*/ 93 w 189"/>
                <a:gd name="T75" fmla="*/ 145 h 177"/>
                <a:gd name="T76" fmla="*/ 96 w 189"/>
                <a:gd name="T77" fmla="*/ 136 h 177"/>
                <a:gd name="T78" fmla="*/ 103 w 189"/>
                <a:gd name="T79" fmla="*/ 137 h 177"/>
                <a:gd name="T80" fmla="*/ 108 w 189"/>
                <a:gd name="T81" fmla="*/ 131 h 177"/>
                <a:gd name="T82" fmla="*/ 114 w 189"/>
                <a:gd name="T83" fmla="*/ 129 h 177"/>
                <a:gd name="T84" fmla="*/ 118 w 189"/>
                <a:gd name="T85" fmla="*/ 126 h 177"/>
                <a:gd name="T86" fmla="*/ 128 w 189"/>
                <a:gd name="T87" fmla="*/ 122 h 177"/>
                <a:gd name="T88" fmla="*/ 136 w 189"/>
                <a:gd name="T89" fmla="*/ 119 h 177"/>
                <a:gd name="T90" fmla="*/ 150 w 189"/>
                <a:gd name="T91" fmla="*/ 119 h 177"/>
                <a:gd name="T92" fmla="*/ 159 w 189"/>
                <a:gd name="T93" fmla="*/ 116 h 177"/>
                <a:gd name="T94" fmla="*/ 177 w 189"/>
                <a:gd name="T95" fmla="*/ 115 h 177"/>
                <a:gd name="T96" fmla="*/ 184 w 189"/>
                <a:gd name="T97" fmla="*/ 110 h 177"/>
                <a:gd name="T98" fmla="*/ 188 w 189"/>
                <a:gd name="T99" fmla="*/ 101 h 177"/>
                <a:gd name="T100" fmla="*/ 188 w 189"/>
                <a:gd name="T101" fmla="*/ 71 h 177"/>
                <a:gd name="T102" fmla="*/ 179 w 189"/>
                <a:gd name="T103" fmla="*/ 73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177"/>
                <a:gd name="T158" fmla="*/ 189 w 189"/>
                <a:gd name="T159" fmla="*/ 177 h 1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xmlns="" id="{E409B71E-9DC7-4545-99C1-282736689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013" y="2139950"/>
              <a:ext cx="176213" cy="125413"/>
            </a:xfrm>
            <a:custGeom>
              <a:avLst/>
              <a:gdLst>
                <a:gd name="T0" fmla="*/ 92 w 92"/>
                <a:gd name="T1" fmla="*/ 37 h 66"/>
                <a:gd name="T2" fmla="*/ 87 w 92"/>
                <a:gd name="T3" fmla="*/ 35 h 66"/>
                <a:gd name="T4" fmla="*/ 86 w 92"/>
                <a:gd name="T5" fmla="*/ 29 h 66"/>
                <a:gd name="T6" fmla="*/ 81 w 92"/>
                <a:gd name="T7" fmla="*/ 30 h 66"/>
                <a:gd name="T8" fmla="*/ 76 w 92"/>
                <a:gd name="T9" fmla="*/ 26 h 66"/>
                <a:gd name="T10" fmla="*/ 74 w 92"/>
                <a:gd name="T11" fmla="*/ 21 h 66"/>
                <a:gd name="T12" fmla="*/ 69 w 92"/>
                <a:gd name="T13" fmla="*/ 15 h 66"/>
                <a:gd name="T14" fmla="*/ 65 w 92"/>
                <a:gd name="T15" fmla="*/ 9 h 66"/>
                <a:gd name="T16" fmla="*/ 65 w 92"/>
                <a:gd name="T17" fmla="*/ 3 h 66"/>
                <a:gd name="T18" fmla="*/ 58 w 92"/>
                <a:gd name="T19" fmla="*/ 2 h 66"/>
                <a:gd name="T20" fmla="*/ 50 w 92"/>
                <a:gd name="T21" fmla="*/ 5 h 66"/>
                <a:gd name="T22" fmla="*/ 40 w 92"/>
                <a:gd name="T23" fmla="*/ 9 h 66"/>
                <a:gd name="T24" fmla="*/ 36 w 92"/>
                <a:gd name="T25" fmla="*/ 12 h 66"/>
                <a:gd name="T26" fmla="*/ 30 w 92"/>
                <a:gd name="T27" fmla="*/ 14 h 66"/>
                <a:gd name="T28" fmla="*/ 25 w 92"/>
                <a:gd name="T29" fmla="*/ 20 h 66"/>
                <a:gd name="T30" fmla="*/ 18 w 92"/>
                <a:gd name="T31" fmla="*/ 19 h 66"/>
                <a:gd name="T32" fmla="*/ 15 w 92"/>
                <a:gd name="T33" fmla="*/ 28 h 66"/>
                <a:gd name="T34" fmla="*/ 11 w 92"/>
                <a:gd name="T35" fmla="*/ 35 h 66"/>
                <a:gd name="T36" fmla="*/ 2 w 92"/>
                <a:gd name="T37" fmla="*/ 39 h 66"/>
                <a:gd name="T38" fmla="*/ 3 w 92"/>
                <a:gd name="T39" fmla="*/ 46 h 66"/>
                <a:gd name="T40" fmla="*/ 0 w 92"/>
                <a:gd name="T41" fmla="*/ 55 h 66"/>
                <a:gd name="T42" fmla="*/ 5 w 92"/>
                <a:gd name="T43" fmla="*/ 58 h 66"/>
                <a:gd name="T44" fmla="*/ 15 w 92"/>
                <a:gd name="T45" fmla="*/ 63 h 66"/>
                <a:gd name="T46" fmla="*/ 28 w 92"/>
                <a:gd name="T47" fmla="*/ 61 h 66"/>
                <a:gd name="T48" fmla="*/ 32 w 92"/>
                <a:gd name="T49" fmla="*/ 60 h 66"/>
                <a:gd name="T50" fmla="*/ 30 w 92"/>
                <a:gd name="T51" fmla="*/ 49 h 66"/>
                <a:gd name="T52" fmla="*/ 58 w 92"/>
                <a:gd name="T53" fmla="*/ 50 h 66"/>
                <a:gd name="T54" fmla="*/ 63 w 92"/>
                <a:gd name="T55" fmla="*/ 47 h 66"/>
                <a:gd name="T56" fmla="*/ 73 w 92"/>
                <a:gd name="T57" fmla="*/ 48 h 66"/>
                <a:gd name="T58" fmla="*/ 79 w 92"/>
                <a:gd name="T59" fmla="*/ 44 h 66"/>
                <a:gd name="T60" fmla="*/ 89 w 92"/>
                <a:gd name="T61" fmla="*/ 42 h 66"/>
                <a:gd name="T62" fmla="*/ 92 w 92"/>
                <a:gd name="T63" fmla="*/ 37 h 66"/>
                <a:gd name="T64" fmla="*/ 92 w 92"/>
                <a:gd name="T65" fmla="*/ 37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66"/>
                <a:gd name="T101" fmla="*/ 92 w 92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xmlns="" id="{DB4B71E3-908D-495B-B8B1-E5B0A3441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250" y="1952625"/>
              <a:ext cx="336550" cy="261938"/>
            </a:xfrm>
            <a:custGeom>
              <a:avLst/>
              <a:gdLst>
                <a:gd name="T0" fmla="*/ 168 w 176"/>
                <a:gd name="T1" fmla="*/ 20 h 137"/>
                <a:gd name="T2" fmla="*/ 167 w 176"/>
                <a:gd name="T3" fmla="*/ 5 h 137"/>
                <a:gd name="T4" fmla="*/ 158 w 176"/>
                <a:gd name="T5" fmla="*/ 10 h 137"/>
                <a:gd name="T6" fmla="*/ 151 w 176"/>
                <a:gd name="T7" fmla="*/ 3 h 137"/>
                <a:gd name="T8" fmla="*/ 134 w 176"/>
                <a:gd name="T9" fmla="*/ 0 h 137"/>
                <a:gd name="T10" fmla="*/ 86 w 176"/>
                <a:gd name="T11" fmla="*/ 30 h 137"/>
                <a:gd name="T12" fmla="*/ 65 w 176"/>
                <a:gd name="T13" fmla="*/ 46 h 137"/>
                <a:gd name="T14" fmla="*/ 48 w 176"/>
                <a:gd name="T15" fmla="*/ 52 h 137"/>
                <a:gd name="T16" fmla="*/ 46 w 176"/>
                <a:gd name="T17" fmla="*/ 52 h 137"/>
                <a:gd name="T18" fmla="*/ 46 w 176"/>
                <a:gd name="T19" fmla="*/ 82 h 137"/>
                <a:gd name="T20" fmla="*/ 42 w 176"/>
                <a:gd name="T21" fmla="*/ 91 h 137"/>
                <a:gd name="T22" fmla="*/ 35 w 176"/>
                <a:gd name="T23" fmla="*/ 96 h 137"/>
                <a:gd name="T24" fmla="*/ 17 w 176"/>
                <a:gd name="T25" fmla="*/ 97 h 137"/>
                <a:gd name="T26" fmla="*/ 8 w 176"/>
                <a:gd name="T27" fmla="*/ 100 h 137"/>
                <a:gd name="T28" fmla="*/ 1 w 176"/>
                <a:gd name="T29" fmla="*/ 101 h 137"/>
                <a:gd name="T30" fmla="*/ 1 w 176"/>
                <a:gd name="T31" fmla="*/ 107 h 137"/>
                <a:gd name="T32" fmla="*/ 5 w 176"/>
                <a:gd name="T33" fmla="*/ 113 h 137"/>
                <a:gd name="T34" fmla="*/ 10 w 176"/>
                <a:gd name="T35" fmla="*/ 119 h 137"/>
                <a:gd name="T36" fmla="*/ 12 w 176"/>
                <a:gd name="T37" fmla="*/ 124 h 137"/>
                <a:gd name="T38" fmla="*/ 17 w 176"/>
                <a:gd name="T39" fmla="*/ 128 h 137"/>
                <a:gd name="T40" fmla="*/ 22 w 176"/>
                <a:gd name="T41" fmla="*/ 127 h 137"/>
                <a:gd name="T42" fmla="*/ 23 w 176"/>
                <a:gd name="T43" fmla="*/ 133 h 137"/>
                <a:gd name="T44" fmla="*/ 28 w 176"/>
                <a:gd name="T45" fmla="*/ 135 h 137"/>
                <a:gd name="T46" fmla="*/ 32 w 176"/>
                <a:gd name="T47" fmla="*/ 130 h 137"/>
                <a:gd name="T48" fmla="*/ 35 w 176"/>
                <a:gd name="T49" fmla="*/ 135 h 137"/>
                <a:gd name="T50" fmla="*/ 40 w 176"/>
                <a:gd name="T51" fmla="*/ 133 h 137"/>
                <a:gd name="T52" fmla="*/ 45 w 176"/>
                <a:gd name="T53" fmla="*/ 125 h 137"/>
                <a:gd name="T54" fmla="*/ 48 w 176"/>
                <a:gd name="T55" fmla="*/ 116 h 137"/>
                <a:gd name="T56" fmla="*/ 58 w 176"/>
                <a:gd name="T57" fmla="*/ 116 h 137"/>
                <a:gd name="T58" fmla="*/ 65 w 176"/>
                <a:gd name="T59" fmla="*/ 114 h 137"/>
                <a:gd name="T60" fmla="*/ 74 w 176"/>
                <a:gd name="T61" fmla="*/ 117 h 137"/>
                <a:gd name="T62" fmla="*/ 80 w 176"/>
                <a:gd name="T63" fmla="*/ 123 h 137"/>
                <a:gd name="T64" fmla="*/ 89 w 176"/>
                <a:gd name="T65" fmla="*/ 120 h 137"/>
                <a:gd name="T66" fmla="*/ 98 w 176"/>
                <a:gd name="T67" fmla="*/ 125 h 137"/>
                <a:gd name="T68" fmla="*/ 109 w 176"/>
                <a:gd name="T69" fmla="*/ 125 h 137"/>
                <a:gd name="T70" fmla="*/ 117 w 176"/>
                <a:gd name="T71" fmla="*/ 119 h 137"/>
                <a:gd name="T72" fmla="*/ 132 w 176"/>
                <a:gd name="T73" fmla="*/ 120 h 137"/>
                <a:gd name="T74" fmla="*/ 141 w 176"/>
                <a:gd name="T75" fmla="*/ 122 h 137"/>
                <a:gd name="T76" fmla="*/ 149 w 176"/>
                <a:gd name="T77" fmla="*/ 115 h 137"/>
                <a:gd name="T78" fmla="*/ 151 w 176"/>
                <a:gd name="T79" fmla="*/ 114 h 137"/>
                <a:gd name="T80" fmla="*/ 151 w 176"/>
                <a:gd name="T81" fmla="*/ 111 h 137"/>
                <a:gd name="T82" fmla="*/ 153 w 176"/>
                <a:gd name="T83" fmla="*/ 101 h 137"/>
                <a:gd name="T84" fmla="*/ 171 w 176"/>
                <a:gd name="T85" fmla="*/ 79 h 137"/>
                <a:gd name="T86" fmla="*/ 172 w 176"/>
                <a:gd name="T87" fmla="*/ 51 h 137"/>
                <a:gd name="T88" fmla="*/ 174 w 176"/>
                <a:gd name="T89" fmla="*/ 39 h 137"/>
                <a:gd name="T90" fmla="*/ 172 w 176"/>
                <a:gd name="T91" fmla="*/ 30 h 137"/>
                <a:gd name="T92" fmla="*/ 168 w 176"/>
                <a:gd name="T93" fmla="*/ 20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37"/>
                <a:gd name="T143" fmla="*/ 176 w 176"/>
                <a:gd name="T144" fmla="*/ 137 h 1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xmlns="" id="{8A785695-A9ED-43FF-908E-09FD236E9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175" y="1952625"/>
              <a:ext cx="215900" cy="357188"/>
            </a:xfrm>
            <a:custGeom>
              <a:avLst/>
              <a:gdLst>
                <a:gd name="T0" fmla="*/ 112 w 113"/>
                <a:gd name="T1" fmla="*/ 46 h 187"/>
                <a:gd name="T2" fmla="*/ 26 w 113"/>
                <a:gd name="T3" fmla="*/ 0 h 187"/>
                <a:gd name="T4" fmla="*/ 16 w 113"/>
                <a:gd name="T5" fmla="*/ 5 h 187"/>
                <a:gd name="T6" fmla="*/ 17 w 113"/>
                <a:gd name="T7" fmla="*/ 20 h 187"/>
                <a:gd name="T8" fmla="*/ 21 w 113"/>
                <a:gd name="T9" fmla="*/ 30 h 187"/>
                <a:gd name="T10" fmla="*/ 23 w 113"/>
                <a:gd name="T11" fmla="*/ 39 h 187"/>
                <a:gd name="T12" fmla="*/ 21 w 113"/>
                <a:gd name="T13" fmla="*/ 51 h 187"/>
                <a:gd name="T14" fmla="*/ 20 w 113"/>
                <a:gd name="T15" fmla="*/ 79 h 187"/>
                <a:gd name="T16" fmla="*/ 2 w 113"/>
                <a:gd name="T17" fmla="*/ 101 h 187"/>
                <a:gd name="T18" fmla="*/ 0 w 113"/>
                <a:gd name="T19" fmla="*/ 111 h 187"/>
                <a:gd name="T20" fmla="*/ 0 w 113"/>
                <a:gd name="T21" fmla="*/ 114 h 187"/>
                <a:gd name="T22" fmla="*/ 2 w 113"/>
                <a:gd name="T23" fmla="*/ 117 h 187"/>
                <a:gd name="T24" fmla="*/ 7 w 113"/>
                <a:gd name="T25" fmla="*/ 122 h 187"/>
                <a:gd name="T26" fmla="*/ 14 w 113"/>
                <a:gd name="T27" fmla="*/ 132 h 187"/>
                <a:gd name="T28" fmla="*/ 15 w 113"/>
                <a:gd name="T29" fmla="*/ 142 h 187"/>
                <a:gd name="T30" fmla="*/ 20 w 113"/>
                <a:gd name="T31" fmla="*/ 156 h 187"/>
                <a:gd name="T32" fmla="*/ 15 w 113"/>
                <a:gd name="T33" fmla="*/ 158 h 187"/>
                <a:gd name="T34" fmla="*/ 6 w 113"/>
                <a:gd name="T35" fmla="*/ 159 h 187"/>
                <a:gd name="T36" fmla="*/ 8 w 113"/>
                <a:gd name="T37" fmla="*/ 167 h 187"/>
                <a:gd name="T38" fmla="*/ 18 w 113"/>
                <a:gd name="T39" fmla="*/ 177 h 187"/>
                <a:gd name="T40" fmla="*/ 22 w 113"/>
                <a:gd name="T41" fmla="*/ 186 h 187"/>
                <a:gd name="T42" fmla="*/ 28 w 113"/>
                <a:gd name="T43" fmla="*/ 184 h 187"/>
                <a:gd name="T44" fmla="*/ 36 w 113"/>
                <a:gd name="T45" fmla="*/ 184 h 187"/>
                <a:gd name="T46" fmla="*/ 48 w 113"/>
                <a:gd name="T47" fmla="*/ 180 h 187"/>
                <a:gd name="T48" fmla="*/ 58 w 113"/>
                <a:gd name="T49" fmla="*/ 175 h 187"/>
                <a:gd name="T50" fmla="*/ 59 w 113"/>
                <a:gd name="T51" fmla="*/ 169 h 187"/>
                <a:gd name="T52" fmla="*/ 75 w 113"/>
                <a:gd name="T53" fmla="*/ 165 h 187"/>
                <a:gd name="T54" fmla="*/ 86 w 113"/>
                <a:gd name="T55" fmla="*/ 154 h 187"/>
                <a:gd name="T56" fmla="*/ 88 w 113"/>
                <a:gd name="T57" fmla="*/ 149 h 187"/>
                <a:gd name="T58" fmla="*/ 97 w 113"/>
                <a:gd name="T59" fmla="*/ 145 h 187"/>
                <a:gd name="T60" fmla="*/ 99 w 113"/>
                <a:gd name="T61" fmla="*/ 145 h 187"/>
                <a:gd name="T62" fmla="*/ 99 w 113"/>
                <a:gd name="T63" fmla="*/ 145 h 187"/>
                <a:gd name="T64" fmla="*/ 100 w 113"/>
                <a:gd name="T65" fmla="*/ 140 h 187"/>
                <a:gd name="T66" fmla="*/ 95 w 113"/>
                <a:gd name="T67" fmla="*/ 133 h 187"/>
                <a:gd name="T68" fmla="*/ 93 w 113"/>
                <a:gd name="T69" fmla="*/ 125 h 187"/>
                <a:gd name="T70" fmla="*/ 91 w 113"/>
                <a:gd name="T71" fmla="*/ 118 h 187"/>
                <a:gd name="T72" fmla="*/ 92 w 113"/>
                <a:gd name="T73" fmla="*/ 110 h 187"/>
                <a:gd name="T74" fmla="*/ 97 w 113"/>
                <a:gd name="T75" fmla="*/ 102 h 187"/>
                <a:gd name="T76" fmla="*/ 101 w 113"/>
                <a:gd name="T77" fmla="*/ 95 h 187"/>
                <a:gd name="T78" fmla="*/ 111 w 113"/>
                <a:gd name="T79" fmla="*/ 89 h 187"/>
                <a:gd name="T80" fmla="*/ 112 w 113"/>
                <a:gd name="T81" fmla="*/ 77 h 187"/>
                <a:gd name="T82" fmla="*/ 112 w 113"/>
                <a:gd name="T83" fmla="*/ 46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87"/>
                <a:gd name="T128" fmla="*/ 113 w 113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xmlns="" id="{3A818ADE-E328-45FD-AD91-1AABCB58A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7188" y="1754187"/>
              <a:ext cx="236538" cy="234950"/>
            </a:xfrm>
            <a:custGeom>
              <a:avLst/>
              <a:gdLst>
                <a:gd name="T0" fmla="*/ 115 w 124"/>
                <a:gd name="T1" fmla="*/ 27 h 123"/>
                <a:gd name="T2" fmla="*/ 107 w 124"/>
                <a:gd name="T3" fmla="*/ 7 h 123"/>
                <a:gd name="T4" fmla="*/ 106 w 124"/>
                <a:gd name="T5" fmla="*/ 9 h 123"/>
                <a:gd name="T6" fmla="*/ 94 w 124"/>
                <a:gd name="T7" fmla="*/ 8 h 123"/>
                <a:gd name="T8" fmla="*/ 80 w 124"/>
                <a:gd name="T9" fmla="*/ 5 h 123"/>
                <a:gd name="T10" fmla="*/ 56 w 124"/>
                <a:gd name="T11" fmla="*/ 9 h 123"/>
                <a:gd name="T12" fmla="*/ 44 w 124"/>
                <a:gd name="T13" fmla="*/ 10 h 123"/>
                <a:gd name="T14" fmla="*/ 23 w 124"/>
                <a:gd name="T15" fmla="*/ 4 h 123"/>
                <a:gd name="T16" fmla="*/ 6 w 124"/>
                <a:gd name="T17" fmla="*/ 0 h 123"/>
                <a:gd name="T18" fmla="*/ 5 w 124"/>
                <a:gd name="T19" fmla="*/ 3 h 123"/>
                <a:gd name="T20" fmla="*/ 4 w 124"/>
                <a:gd name="T21" fmla="*/ 17 h 123"/>
                <a:gd name="T22" fmla="*/ 4 w 124"/>
                <a:gd name="T23" fmla="*/ 33 h 123"/>
                <a:gd name="T24" fmla="*/ 4 w 124"/>
                <a:gd name="T25" fmla="*/ 120 h 123"/>
                <a:gd name="T26" fmla="*/ 72 w 124"/>
                <a:gd name="T27" fmla="*/ 120 h 123"/>
                <a:gd name="T28" fmla="*/ 76 w 124"/>
                <a:gd name="T29" fmla="*/ 118 h 123"/>
                <a:gd name="T30" fmla="*/ 82 w 124"/>
                <a:gd name="T31" fmla="*/ 120 h 123"/>
                <a:gd name="T32" fmla="*/ 96 w 124"/>
                <a:gd name="T33" fmla="*/ 120 h 123"/>
                <a:gd name="T34" fmla="*/ 102 w 124"/>
                <a:gd name="T35" fmla="*/ 123 h 123"/>
                <a:gd name="T36" fmla="*/ 109 w 124"/>
                <a:gd name="T37" fmla="*/ 118 h 123"/>
                <a:gd name="T38" fmla="*/ 116 w 124"/>
                <a:gd name="T39" fmla="*/ 110 h 123"/>
                <a:gd name="T40" fmla="*/ 122 w 124"/>
                <a:gd name="T41" fmla="*/ 106 h 123"/>
                <a:gd name="T42" fmla="*/ 123 w 124"/>
                <a:gd name="T43" fmla="*/ 105 h 123"/>
                <a:gd name="T44" fmla="*/ 123 w 124"/>
                <a:gd name="T45" fmla="*/ 101 h 123"/>
                <a:gd name="T46" fmla="*/ 118 w 124"/>
                <a:gd name="T47" fmla="*/ 88 h 123"/>
                <a:gd name="T48" fmla="*/ 106 w 124"/>
                <a:gd name="T49" fmla="*/ 65 h 123"/>
                <a:gd name="T50" fmla="*/ 100 w 124"/>
                <a:gd name="T51" fmla="*/ 54 h 123"/>
                <a:gd name="T52" fmla="*/ 93 w 124"/>
                <a:gd name="T53" fmla="*/ 41 h 123"/>
                <a:gd name="T54" fmla="*/ 87 w 124"/>
                <a:gd name="T55" fmla="*/ 20 h 123"/>
                <a:gd name="T56" fmla="*/ 95 w 124"/>
                <a:gd name="T57" fmla="*/ 35 h 123"/>
                <a:gd name="T58" fmla="*/ 106 w 124"/>
                <a:gd name="T59" fmla="*/ 50 h 123"/>
                <a:gd name="T60" fmla="*/ 113 w 124"/>
                <a:gd name="T61" fmla="*/ 34 h 123"/>
                <a:gd name="T62" fmla="*/ 113 w 124"/>
                <a:gd name="T63" fmla="*/ 34 h 123"/>
                <a:gd name="T64" fmla="*/ 114 w 124"/>
                <a:gd name="T65" fmla="*/ 31 h 123"/>
                <a:gd name="T66" fmla="*/ 115 w 124"/>
                <a:gd name="T67" fmla="*/ 27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123"/>
                <a:gd name="T104" fmla="*/ 124 w 12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1" name="Freeform 38">
              <a:extLst>
                <a:ext uri="{FF2B5EF4-FFF2-40B4-BE49-F238E27FC236}">
                  <a16:creationId xmlns:a16="http://schemas.microsoft.com/office/drawing/2014/main" xmlns="" id="{DF3464AE-EEA0-497D-BC6C-6ECF35AFD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988" y="2420937"/>
              <a:ext cx="122238" cy="134938"/>
            </a:xfrm>
            <a:custGeom>
              <a:avLst/>
              <a:gdLst>
                <a:gd name="T0" fmla="*/ 32 w 64"/>
                <a:gd name="T1" fmla="*/ 67 h 71"/>
                <a:gd name="T2" fmla="*/ 34 w 64"/>
                <a:gd name="T3" fmla="*/ 58 h 71"/>
                <a:gd name="T4" fmla="*/ 41 w 64"/>
                <a:gd name="T5" fmla="*/ 53 h 71"/>
                <a:gd name="T6" fmla="*/ 45 w 64"/>
                <a:gd name="T7" fmla="*/ 47 h 71"/>
                <a:gd name="T8" fmla="*/ 52 w 64"/>
                <a:gd name="T9" fmla="*/ 54 h 71"/>
                <a:gd name="T10" fmla="*/ 60 w 64"/>
                <a:gd name="T11" fmla="*/ 56 h 71"/>
                <a:gd name="T12" fmla="*/ 64 w 64"/>
                <a:gd name="T13" fmla="*/ 42 h 71"/>
                <a:gd name="T14" fmla="*/ 61 w 64"/>
                <a:gd name="T15" fmla="*/ 30 h 71"/>
                <a:gd name="T16" fmla="*/ 59 w 64"/>
                <a:gd name="T17" fmla="*/ 21 h 71"/>
                <a:gd name="T18" fmla="*/ 60 w 64"/>
                <a:gd name="T19" fmla="*/ 12 h 71"/>
                <a:gd name="T20" fmla="*/ 49 w 64"/>
                <a:gd name="T21" fmla="*/ 12 h 71"/>
                <a:gd name="T22" fmla="*/ 50 w 64"/>
                <a:gd name="T23" fmla="*/ 1 h 71"/>
                <a:gd name="T24" fmla="*/ 33 w 64"/>
                <a:gd name="T25" fmla="*/ 0 h 71"/>
                <a:gd name="T26" fmla="*/ 31 w 64"/>
                <a:gd name="T27" fmla="*/ 1 h 71"/>
                <a:gd name="T28" fmla="*/ 31 w 64"/>
                <a:gd name="T29" fmla="*/ 15 h 71"/>
                <a:gd name="T30" fmla="*/ 15 w 64"/>
                <a:gd name="T31" fmla="*/ 16 h 71"/>
                <a:gd name="T32" fmla="*/ 10 w 64"/>
                <a:gd name="T33" fmla="*/ 16 h 71"/>
                <a:gd name="T34" fmla="*/ 8 w 64"/>
                <a:gd name="T35" fmla="*/ 19 h 71"/>
                <a:gd name="T36" fmla="*/ 13 w 64"/>
                <a:gd name="T37" fmla="*/ 25 h 71"/>
                <a:gd name="T38" fmla="*/ 7 w 64"/>
                <a:gd name="T39" fmla="*/ 29 h 71"/>
                <a:gd name="T40" fmla="*/ 2 w 64"/>
                <a:gd name="T41" fmla="*/ 36 h 71"/>
                <a:gd name="T42" fmla="*/ 8 w 64"/>
                <a:gd name="T43" fmla="*/ 46 h 71"/>
                <a:gd name="T44" fmla="*/ 16 w 64"/>
                <a:gd name="T45" fmla="*/ 57 h 71"/>
                <a:gd name="T46" fmla="*/ 27 w 64"/>
                <a:gd name="T47" fmla="*/ 71 h 71"/>
                <a:gd name="T48" fmla="*/ 32 w 64"/>
                <a:gd name="T49" fmla="*/ 67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71"/>
                <a:gd name="T77" fmla="*/ 64 w 6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2" name="Freeform 39">
              <a:extLst>
                <a:ext uri="{FF2B5EF4-FFF2-40B4-BE49-F238E27FC236}">
                  <a16:creationId xmlns:a16="http://schemas.microsoft.com/office/drawing/2014/main" xmlns="" id="{98509C6F-FBE6-4ACC-9D81-AB12173C0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688" y="2422525"/>
              <a:ext cx="47625" cy="28575"/>
            </a:xfrm>
            <a:custGeom>
              <a:avLst/>
              <a:gdLst>
                <a:gd name="T0" fmla="*/ 24 w 25"/>
                <a:gd name="T1" fmla="*/ 14 h 15"/>
                <a:gd name="T2" fmla="*/ 24 w 25"/>
                <a:gd name="T3" fmla="*/ 0 h 15"/>
                <a:gd name="T4" fmla="*/ 22 w 25"/>
                <a:gd name="T5" fmla="*/ 0 h 15"/>
                <a:gd name="T6" fmla="*/ 6 w 25"/>
                <a:gd name="T7" fmla="*/ 0 h 15"/>
                <a:gd name="T8" fmla="*/ 6 w 25"/>
                <a:gd name="T9" fmla="*/ 1 h 15"/>
                <a:gd name="T10" fmla="*/ 3 w 25"/>
                <a:gd name="T11" fmla="*/ 8 h 15"/>
                <a:gd name="T12" fmla="*/ 3 w 25"/>
                <a:gd name="T13" fmla="*/ 13 h 15"/>
                <a:gd name="T14" fmla="*/ 3 w 25"/>
                <a:gd name="T15" fmla="*/ 15 h 15"/>
                <a:gd name="T16" fmla="*/ 8 w 25"/>
                <a:gd name="T17" fmla="*/ 15 h 15"/>
                <a:gd name="T18" fmla="*/ 24 w 25"/>
                <a:gd name="T19" fmla="*/ 14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"/>
                <a:gd name="T32" fmla="*/ 25 w 2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3" name="Freeform 40">
              <a:extLst>
                <a:ext uri="{FF2B5EF4-FFF2-40B4-BE49-F238E27FC236}">
                  <a16:creationId xmlns:a16="http://schemas.microsoft.com/office/drawing/2014/main" xmlns="" id="{BCD935BF-D07C-44CB-8628-2FECCCD81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7788" y="2389187"/>
              <a:ext cx="153988" cy="188913"/>
            </a:xfrm>
            <a:custGeom>
              <a:avLst/>
              <a:gdLst>
                <a:gd name="T0" fmla="*/ 21 w 80"/>
                <a:gd name="T1" fmla="*/ 94 h 99"/>
                <a:gd name="T2" fmla="*/ 29 w 80"/>
                <a:gd name="T3" fmla="*/ 95 h 99"/>
                <a:gd name="T4" fmla="*/ 38 w 80"/>
                <a:gd name="T5" fmla="*/ 95 h 99"/>
                <a:gd name="T6" fmla="*/ 43 w 80"/>
                <a:gd name="T7" fmla="*/ 95 h 99"/>
                <a:gd name="T8" fmla="*/ 50 w 80"/>
                <a:gd name="T9" fmla="*/ 88 h 99"/>
                <a:gd name="T10" fmla="*/ 54 w 80"/>
                <a:gd name="T11" fmla="*/ 80 h 99"/>
                <a:gd name="T12" fmla="*/ 55 w 80"/>
                <a:gd name="T13" fmla="*/ 61 h 99"/>
                <a:gd name="T14" fmla="*/ 64 w 80"/>
                <a:gd name="T15" fmla="*/ 49 h 99"/>
                <a:gd name="T16" fmla="*/ 73 w 80"/>
                <a:gd name="T17" fmla="*/ 25 h 99"/>
                <a:gd name="T18" fmla="*/ 77 w 80"/>
                <a:gd name="T19" fmla="*/ 13 h 99"/>
                <a:gd name="T20" fmla="*/ 79 w 80"/>
                <a:gd name="T21" fmla="*/ 1 h 99"/>
                <a:gd name="T22" fmla="*/ 79 w 80"/>
                <a:gd name="T23" fmla="*/ 1 h 99"/>
                <a:gd name="T24" fmla="*/ 69 w 80"/>
                <a:gd name="T25" fmla="*/ 0 h 99"/>
                <a:gd name="T26" fmla="*/ 64 w 80"/>
                <a:gd name="T27" fmla="*/ 1 h 99"/>
                <a:gd name="T28" fmla="*/ 58 w 80"/>
                <a:gd name="T29" fmla="*/ 3 h 99"/>
                <a:gd name="T30" fmla="*/ 56 w 80"/>
                <a:gd name="T31" fmla="*/ 11 h 99"/>
                <a:gd name="T32" fmla="*/ 52 w 80"/>
                <a:gd name="T33" fmla="*/ 22 h 99"/>
                <a:gd name="T34" fmla="*/ 36 w 80"/>
                <a:gd name="T35" fmla="*/ 17 h 99"/>
                <a:gd name="T36" fmla="*/ 23 w 80"/>
                <a:gd name="T37" fmla="*/ 17 h 99"/>
                <a:gd name="T38" fmla="*/ 22 w 80"/>
                <a:gd name="T39" fmla="*/ 28 h 99"/>
                <a:gd name="T40" fmla="*/ 33 w 80"/>
                <a:gd name="T41" fmla="*/ 28 h 99"/>
                <a:gd name="T42" fmla="*/ 32 w 80"/>
                <a:gd name="T43" fmla="*/ 37 h 99"/>
                <a:gd name="T44" fmla="*/ 34 w 80"/>
                <a:gd name="T45" fmla="*/ 46 h 99"/>
                <a:gd name="T46" fmla="*/ 37 w 80"/>
                <a:gd name="T47" fmla="*/ 58 h 99"/>
                <a:gd name="T48" fmla="*/ 33 w 80"/>
                <a:gd name="T49" fmla="*/ 72 h 99"/>
                <a:gd name="T50" fmla="*/ 25 w 80"/>
                <a:gd name="T51" fmla="*/ 70 h 99"/>
                <a:gd name="T52" fmla="*/ 18 w 80"/>
                <a:gd name="T53" fmla="*/ 63 h 99"/>
                <a:gd name="T54" fmla="*/ 14 w 80"/>
                <a:gd name="T55" fmla="*/ 69 h 99"/>
                <a:gd name="T56" fmla="*/ 7 w 80"/>
                <a:gd name="T57" fmla="*/ 74 h 99"/>
                <a:gd name="T58" fmla="*/ 5 w 80"/>
                <a:gd name="T59" fmla="*/ 83 h 99"/>
                <a:gd name="T60" fmla="*/ 0 w 80"/>
                <a:gd name="T61" fmla="*/ 87 h 99"/>
                <a:gd name="T62" fmla="*/ 1 w 80"/>
                <a:gd name="T63" fmla="*/ 88 h 99"/>
                <a:gd name="T64" fmla="*/ 11 w 80"/>
                <a:gd name="T65" fmla="*/ 99 h 99"/>
                <a:gd name="T66" fmla="*/ 21 w 80"/>
                <a:gd name="T67" fmla="*/ 94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99"/>
                <a:gd name="T104" fmla="*/ 80 w 80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xmlns="" id="{202E67EE-9B2C-44B1-BE0F-683BC1D47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275" y="1954212"/>
              <a:ext cx="358775" cy="441325"/>
            </a:xfrm>
            <a:custGeom>
              <a:avLst/>
              <a:gdLst>
                <a:gd name="T0" fmla="*/ 141 w 187"/>
                <a:gd name="T1" fmla="*/ 13 h 231"/>
                <a:gd name="T2" fmla="*/ 128 w 187"/>
                <a:gd name="T3" fmla="*/ 15 h 231"/>
                <a:gd name="T4" fmla="*/ 108 w 187"/>
                <a:gd name="T5" fmla="*/ 13 h 231"/>
                <a:gd name="T6" fmla="*/ 36 w 187"/>
                <a:gd name="T7" fmla="*/ 15 h 231"/>
                <a:gd name="T8" fmla="*/ 25 w 187"/>
                <a:gd name="T9" fmla="*/ 39 h 231"/>
                <a:gd name="T10" fmla="*/ 24 w 187"/>
                <a:gd name="T11" fmla="*/ 88 h 231"/>
                <a:gd name="T12" fmla="*/ 10 w 187"/>
                <a:gd name="T13" fmla="*/ 101 h 231"/>
                <a:gd name="T14" fmla="*/ 4 w 187"/>
                <a:gd name="T15" fmla="*/ 117 h 231"/>
                <a:gd name="T16" fmla="*/ 8 w 187"/>
                <a:gd name="T17" fmla="*/ 132 h 231"/>
                <a:gd name="T18" fmla="*/ 12 w 187"/>
                <a:gd name="T19" fmla="*/ 144 h 231"/>
                <a:gd name="T20" fmla="*/ 21 w 187"/>
                <a:gd name="T21" fmla="*/ 165 h 231"/>
                <a:gd name="T22" fmla="*/ 24 w 187"/>
                <a:gd name="T23" fmla="*/ 170 h 231"/>
                <a:gd name="T24" fmla="*/ 35 w 187"/>
                <a:gd name="T25" fmla="*/ 177 h 231"/>
                <a:gd name="T26" fmla="*/ 47 w 187"/>
                <a:gd name="T27" fmla="*/ 190 h 231"/>
                <a:gd name="T28" fmla="*/ 59 w 187"/>
                <a:gd name="T29" fmla="*/ 204 h 231"/>
                <a:gd name="T30" fmla="*/ 64 w 187"/>
                <a:gd name="T31" fmla="*/ 213 h 231"/>
                <a:gd name="T32" fmla="*/ 76 w 187"/>
                <a:gd name="T33" fmla="*/ 219 h 231"/>
                <a:gd name="T34" fmla="*/ 88 w 187"/>
                <a:gd name="T35" fmla="*/ 218 h 231"/>
                <a:gd name="T36" fmla="*/ 109 w 187"/>
                <a:gd name="T37" fmla="*/ 227 h 231"/>
                <a:gd name="T38" fmla="*/ 124 w 187"/>
                <a:gd name="T39" fmla="*/ 226 h 231"/>
                <a:gd name="T40" fmla="*/ 135 w 187"/>
                <a:gd name="T41" fmla="*/ 222 h 231"/>
                <a:gd name="T42" fmla="*/ 146 w 187"/>
                <a:gd name="T43" fmla="*/ 214 h 231"/>
                <a:gd name="T44" fmla="*/ 155 w 187"/>
                <a:gd name="T45" fmla="*/ 217 h 231"/>
                <a:gd name="T46" fmla="*/ 145 w 187"/>
                <a:gd name="T47" fmla="*/ 198 h 231"/>
                <a:gd name="T48" fmla="*/ 125 w 187"/>
                <a:gd name="T49" fmla="*/ 180 h 231"/>
                <a:gd name="T50" fmla="*/ 136 w 187"/>
                <a:gd name="T51" fmla="*/ 172 h 231"/>
                <a:gd name="T52" fmla="*/ 141 w 187"/>
                <a:gd name="T53" fmla="*/ 149 h 231"/>
                <a:gd name="T54" fmla="*/ 149 w 187"/>
                <a:gd name="T55" fmla="*/ 133 h 231"/>
                <a:gd name="T56" fmla="*/ 161 w 187"/>
                <a:gd name="T57" fmla="*/ 119 h 231"/>
                <a:gd name="T58" fmla="*/ 166 w 187"/>
                <a:gd name="T59" fmla="*/ 90 h 231"/>
                <a:gd name="T60" fmla="*/ 176 w 187"/>
                <a:gd name="T61" fmla="*/ 73 h 231"/>
                <a:gd name="T62" fmla="*/ 180 w 187"/>
                <a:gd name="T63" fmla="*/ 57 h 231"/>
                <a:gd name="T64" fmla="*/ 171 w 187"/>
                <a:gd name="T65" fmla="*/ 20 h 231"/>
                <a:gd name="T66" fmla="*/ 155 w 187"/>
                <a:gd name="T67" fmla="*/ 0 h 231"/>
                <a:gd name="T68" fmla="*/ 148 w 187"/>
                <a:gd name="T69" fmla="*/ 5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231"/>
                <a:gd name="T107" fmla="*/ 187 w 187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5" name="Freeform 42">
              <a:extLst>
                <a:ext uri="{FF2B5EF4-FFF2-40B4-BE49-F238E27FC236}">
                  <a16:creationId xmlns:a16="http://schemas.microsoft.com/office/drawing/2014/main" xmlns="" id="{E4819A4F-C08E-4DD8-8416-2E64789FC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725" y="2192337"/>
              <a:ext cx="41275" cy="41275"/>
            </a:xfrm>
            <a:custGeom>
              <a:avLst/>
              <a:gdLst>
                <a:gd name="T0" fmla="*/ 8 w 22"/>
                <a:gd name="T1" fmla="*/ 3 h 21"/>
                <a:gd name="T2" fmla="*/ 3 w 22"/>
                <a:gd name="T3" fmla="*/ 10 h 21"/>
                <a:gd name="T4" fmla="*/ 2 w 22"/>
                <a:gd name="T5" fmla="*/ 20 h 21"/>
                <a:gd name="T6" fmla="*/ 9 w 22"/>
                <a:gd name="T7" fmla="*/ 19 h 21"/>
                <a:gd name="T8" fmla="*/ 14 w 22"/>
                <a:gd name="T9" fmla="*/ 21 h 21"/>
                <a:gd name="T10" fmla="*/ 19 w 22"/>
                <a:gd name="T11" fmla="*/ 16 h 21"/>
                <a:gd name="T12" fmla="*/ 13 w 22"/>
                <a:gd name="T13" fmla="*/ 13 h 21"/>
                <a:gd name="T14" fmla="*/ 19 w 22"/>
                <a:gd name="T15" fmla="*/ 8 h 21"/>
                <a:gd name="T16" fmla="*/ 18 w 22"/>
                <a:gd name="T17" fmla="*/ 1 h 21"/>
                <a:gd name="T18" fmla="*/ 17 w 22"/>
                <a:gd name="T19" fmla="*/ 0 h 21"/>
                <a:gd name="T20" fmla="*/ 14 w 22"/>
                <a:gd name="T21" fmla="*/ 2 h 21"/>
                <a:gd name="T22" fmla="*/ 8 w 22"/>
                <a:gd name="T23" fmla="*/ 3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6" name="Freeform 43">
              <a:extLst>
                <a:ext uri="{FF2B5EF4-FFF2-40B4-BE49-F238E27FC236}">
                  <a16:creationId xmlns:a16="http://schemas.microsoft.com/office/drawing/2014/main" xmlns="" id="{D6B6584B-4AD4-4983-827D-C42078CB0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425" y="2074862"/>
              <a:ext cx="146050" cy="123825"/>
            </a:xfrm>
            <a:custGeom>
              <a:avLst/>
              <a:gdLst>
                <a:gd name="T0" fmla="*/ 14 w 77"/>
                <a:gd name="T1" fmla="*/ 10 h 65"/>
                <a:gd name="T2" fmla="*/ 8 w 77"/>
                <a:gd name="T3" fmla="*/ 16 h 65"/>
                <a:gd name="T4" fmla="*/ 4 w 77"/>
                <a:gd name="T5" fmla="*/ 27 h 65"/>
                <a:gd name="T6" fmla="*/ 3 w 77"/>
                <a:gd name="T7" fmla="*/ 43 h 65"/>
                <a:gd name="T8" fmla="*/ 13 w 77"/>
                <a:gd name="T9" fmla="*/ 43 h 65"/>
                <a:gd name="T10" fmla="*/ 16 w 77"/>
                <a:gd name="T11" fmla="*/ 40 h 65"/>
                <a:gd name="T12" fmla="*/ 21 w 77"/>
                <a:gd name="T13" fmla="*/ 38 h 65"/>
                <a:gd name="T14" fmla="*/ 28 w 77"/>
                <a:gd name="T15" fmla="*/ 41 h 65"/>
                <a:gd name="T16" fmla="*/ 33 w 77"/>
                <a:gd name="T17" fmla="*/ 41 h 65"/>
                <a:gd name="T18" fmla="*/ 45 w 77"/>
                <a:gd name="T19" fmla="*/ 41 h 65"/>
                <a:gd name="T20" fmla="*/ 68 w 77"/>
                <a:gd name="T21" fmla="*/ 64 h 65"/>
                <a:gd name="T22" fmla="*/ 68 w 77"/>
                <a:gd name="T23" fmla="*/ 65 h 65"/>
                <a:gd name="T24" fmla="*/ 74 w 77"/>
                <a:gd name="T25" fmla="*/ 64 h 65"/>
                <a:gd name="T26" fmla="*/ 77 w 77"/>
                <a:gd name="T27" fmla="*/ 62 h 65"/>
                <a:gd name="T28" fmla="*/ 65 w 77"/>
                <a:gd name="T29" fmla="*/ 49 h 65"/>
                <a:gd name="T30" fmla="*/ 47 w 77"/>
                <a:gd name="T31" fmla="*/ 36 h 65"/>
                <a:gd name="T32" fmla="*/ 40 w 77"/>
                <a:gd name="T33" fmla="*/ 29 h 65"/>
                <a:gd name="T34" fmla="*/ 31 w 77"/>
                <a:gd name="T35" fmla="*/ 13 h 65"/>
                <a:gd name="T36" fmla="*/ 25 w 77"/>
                <a:gd name="T37" fmla="*/ 0 h 65"/>
                <a:gd name="T38" fmla="*/ 14 w 77"/>
                <a:gd name="T39" fmla="*/ 1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65"/>
                <a:gd name="T62" fmla="*/ 77 w 77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7" name="Freeform 44">
              <a:extLst>
                <a:ext uri="{FF2B5EF4-FFF2-40B4-BE49-F238E27FC236}">
                  <a16:creationId xmlns:a16="http://schemas.microsoft.com/office/drawing/2014/main" xmlns="" id="{7347A5AC-A09E-464E-8B52-F88E61CCE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13" y="2143125"/>
              <a:ext cx="323850" cy="252413"/>
            </a:xfrm>
            <a:custGeom>
              <a:avLst/>
              <a:gdLst>
                <a:gd name="T0" fmla="*/ 12 w 170"/>
                <a:gd name="T1" fmla="*/ 87 h 132"/>
                <a:gd name="T2" fmla="*/ 22 w 170"/>
                <a:gd name="T3" fmla="*/ 99 h 132"/>
                <a:gd name="T4" fmla="*/ 32 w 170"/>
                <a:gd name="T5" fmla="*/ 108 h 132"/>
                <a:gd name="T6" fmla="*/ 32 w 170"/>
                <a:gd name="T7" fmla="*/ 118 h 132"/>
                <a:gd name="T8" fmla="*/ 36 w 170"/>
                <a:gd name="T9" fmla="*/ 119 h 132"/>
                <a:gd name="T10" fmla="*/ 47 w 170"/>
                <a:gd name="T11" fmla="*/ 122 h 132"/>
                <a:gd name="T12" fmla="*/ 60 w 170"/>
                <a:gd name="T13" fmla="*/ 129 h 132"/>
                <a:gd name="T14" fmla="*/ 73 w 170"/>
                <a:gd name="T15" fmla="*/ 131 h 132"/>
                <a:gd name="T16" fmla="*/ 81 w 170"/>
                <a:gd name="T17" fmla="*/ 125 h 132"/>
                <a:gd name="T18" fmla="*/ 91 w 170"/>
                <a:gd name="T19" fmla="*/ 123 h 132"/>
                <a:gd name="T20" fmla="*/ 96 w 170"/>
                <a:gd name="T21" fmla="*/ 126 h 132"/>
                <a:gd name="T22" fmla="*/ 102 w 170"/>
                <a:gd name="T23" fmla="*/ 124 h 132"/>
                <a:gd name="T24" fmla="*/ 111 w 170"/>
                <a:gd name="T25" fmla="*/ 123 h 132"/>
                <a:gd name="T26" fmla="*/ 126 w 170"/>
                <a:gd name="T27" fmla="*/ 115 h 132"/>
                <a:gd name="T28" fmla="*/ 138 w 170"/>
                <a:gd name="T29" fmla="*/ 113 h 132"/>
                <a:gd name="T30" fmla="*/ 168 w 170"/>
                <a:gd name="T31" fmla="*/ 83 h 132"/>
                <a:gd name="T32" fmla="*/ 164 w 170"/>
                <a:gd name="T33" fmla="*/ 80 h 132"/>
                <a:gd name="T34" fmla="*/ 149 w 170"/>
                <a:gd name="T35" fmla="*/ 77 h 132"/>
                <a:gd name="T36" fmla="*/ 126 w 170"/>
                <a:gd name="T37" fmla="*/ 69 h 132"/>
                <a:gd name="T38" fmla="*/ 118 w 170"/>
                <a:gd name="T39" fmla="*/ 62 h 132"/>
                <a:gd name="T40" fmla="*/ 111 w 170"/>
                <a:gd name="T41" fmla="*/ 52 h 132"/>
                <a:gd name="T42" fmla="*/ 113 w 170"/>
                <a:gd name="T43" fmla="*/ 47 h 132"/>
                <a:gd name="T44" fmla="*/ 108 w 170"/>
                <a:gd name="T45" fmla="*/ 45 h 132"/>
                <a:gd name="T46" fmla="*/ 101 w 170"/>
                <a:gd name="T47" fmla="*/ 46 h 132"/>
                <a:gd name="T48" fmla="*/ 102 w 170"/>
                <a:gd name="T49" fmla="*/ 36 h 132"/>
                <a:gd name="T50" fmla="*/ 107 w 170"/>
                <a:gd name="T51" fmla="*/ 28 h 132"/>
                <a:gd name="T52" fmla="*/ 84 w 170"/>
                <a:gd name="T53" fmla="*/ 5 h 132"/>
                <a:gd name="T54" fmla="*/ 72 w 170"/>
                <a:gd name="T55" fmla="*/ 5 h 132"/>
                <a:gd name="T56" fmla="*/ 67 w 170"/>
                <a:gd name="T57" fmla="*/ 5 h 132"/>
                <a:gd name="T58" fmla="*/ 60 w 170"/>
                <a:gd name="T59" fmla="*/ 2 h 132"/>
                <a:gd name="T60" fmla="*/ 55 w 170"/>
                <a:gd name="T61" fmla="*/ 4 h 132"/>
                <a:gd name="T62" fmla="*/ 52 w 170"/>
                <a:gd name="T63" fmla="*/ 7 h 132"/>
                <a:gd name="T64" fmla="*/ 42 w 170"/>
                <a:gd name="T65" fmla="*/ 7 h 132"/>
                <a:gd name="T66" fmla="*/ 42 w 170"/>
                <a:gd name="T67" fmla="*/ 7 h 132"/>
                <a:gd name="T68" fmla="*/ 38 w 170"/>
                <a:gd name="T69" fmla="*/ 20 h 132"/>
                <a:gd name="T70" fmla="*/ 33 w 170"/>
                <a:gd name="T71" fmla="*/ 26 h 132"/>
                <a:gd name="T72" fmla="*/ 26 w 170"/>
                <a:gd name="T73" fmla="*/ 34 h 132"/>
                <a:gd name="T74" fmla="*/ 23 w 170"/>
                <a:gd name="T75" fmla="*/ 45 h 132"/>
                <a:gd name="T76" fmla="*/ 18 w 170"/>
                <a:gd name="T77" fmla="*/ 50 h 132"/>
                <a:gd name="T78" fmla="*/ 14 w 170"/>
                <a:gd name="T79" fmla="*/ 60 h 132"/>
                <a:gd name="T80" fmla="*/ 13 w 170"/>
                <a:gd name="T81" fmla="*/ 73 h 132"/>
                <a:gd name="T82" fmla="*/ 4 w 170"/>
                <a:gd name="T83" fmla="*/ 75 h 132"/>
                <a:gd name="T84" fmla="*/ 2 w 170"/>
                <a:gd name="T85" fmla="*/ 81 h 132"/>
                <a:gd name="T86" fmla="*/ 12 w 170"/>
                <a:gd name="T87" fmla="*/ 87 h 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32"/>
                <a:gd name="T134" fmla="*/ 170 w 170"/>
                <a:gd name="T135" fmla="*/ 132 h 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8" name="Freeform 45">
              <a:extLst>
                <a:ext uri="{FF2B5EF4-FFF2-40B4-BE49-F238E27FC236}">
                  <a16:creationId xmlns:a16="http://schemas.microsoft.com/office/drawing/2014/main" xmlns="" id="{19E219FF-FDED-4887-8F5C-508741F43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613" y="1682750"/>
              <a:ext cx="33338" cy="39688"/>
            </a:xfrm>
            <a:custGeom>
              <a:avLst/>
              <a:gdLst>
                <a:gd name="T0" fmla="*/ 14 w 17"/>
                <a:gd name="T1" fmla="*/ 9 h 21"/>
                <a:gd name="T2" fmla="*/ 8 w 17"/>
                <a:gd name="T3" fmla="*/ 0 h 21"/>
                <a:gd name="T4" fmla="*/ 8 w 17"/>
                <a:gd name="T5" fmla="*/ 2 h 21"/>
                <a:gd name="T6" fmla="*/ 0 w 17"/>
                <a:gd name="T7" fmla="*/ 18 h 21"/>
                <a:gd name="T8" fmla="*/ 5 w 17"/>
                <a:gd name="T9" fmla="*/ 21 h 21"/>
                <a:gd name="T10" fmla="*/ 14 w 17"/>
                <a:gd name="T11" fmla="*/ 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1"/>
                <a:gd name="T20" fmla="*/ 17 w 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79" name="Freeform 46">
              <a:extLst>
                <a:ext uri="{FF2B5EF4-FFF2-40B4-BE49-F238E27FC236}">
                  <a16:creationId xmlns:a16="http://schemas.microsoft.com/office/drawing/2014/main" xmlns="" id="{653ED3D4-7A3A-4CE6-9BFD-DC93D3B39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138" y="1620837"/>
              <a:ext cx="149225" cy="119063"/>
            </a:xfrm>
            <a:custGeom>
              <a:avLst/>
              <a:gdLst>
                <a:gd name="T0" fmla="*/ 9 w 78"/>
                <a:gd name="T1" fmla="*/ 41 h 62"/>
                <a:gd name="T2" fmla="*/ 0 w 78"/>
                <a:gd name="T3" fmla="*/ 53 h 62"/>
                <a:gd name="T4" fmla="*/ 1 w 78"/>
                <a:gd name="T5" fmla="*/ 53 h 62"/>
                <a:gd name="T6" fmla="*/ 2 w 78"/>
                <a:gd name="T7" fmla="*/ 57 h 62"/>
                <a:gd name="T8" fmla="*/ 12 w 78"/>
                <a:gd name="T9" fmla="*/ 62 h 62"/>
                <a:gd name="T10" fmla="*/ 23 w 78"/>
                <a:gd name="T11" fmla="*/ 56 h 62"/>
                <a:gd name="T12" fmla="*/ 61 w 78"/>
                <a:gd name="T13" fmla="*/ 37 h 62"/>
                <a:gd name="T14" fmla="*/ 64 w 78"/>
                <a:gd name="T15" fmla="*/ 30 h 62"/>
                <a:gd name="T16" fmla="*/ 65 w 78"/>
                <a:gd name="T17" fmla="*/ 21 h 62"/>
                <a:gd name="T18" fmla="*/ 64 w 78"/>
                <a:gd name="T19" fmla="*/ 12 h 62"/>
                <a:gd name="T20" fmla="*/ 71 w 78"/>
                <a:gd name="T21" fmla="*/ 7 h 62"/>
                <a:gd name="T22" fmla="*/ 78 w 78"/>
                <a:gd name="T23" fmla="*/ 2 h 62"/>
                <a:gd name="T24" fmla="*/ 73 w 78"/>
                <a:gd name="T25" fmla="*/ 0 h 62"/>
                <a:gd name="T26" fmla="*/ 61 w 78"/>
                <a:gd name="T27" fmla="*/ 2 h 62"/>
                <a:gd name="T28" fmla="*/ 46 w 78"/>
                <a:gd name="T29" fmla="*/ 7 h 62"/>
                <a:gd name="T30" fmla="*/ 33 w 78"/>
                <a:gd name="T31" fmla="*/ 6 h 62"/>
                <a:gd name="T32" fmla="*/ 26 w 78"/>
                <a:gd name="T33" fmla="*/ 8 h 62"/>
                <a:gd name="T34" fmla="*/ 16 w 78"/>
                <a:gd name="T35" fmla="*/ 8 h 62"/>
                <a:gd name="T36" fmla="*/ 11 w 78"/>
                <a:gd name="T37" fmla="*/ 10 h 62"/>
                <a:gd name="T38" fmla="*/ 4 w 78"/>
                <a:gd name="T39" fmla="*/ 18 h 62"/>
                <a:gd name="T40" fmla="*/ 4 w 78"/>
                <a:gd name="T41" fmla="*/ 24 h 62"/>
                <a:gd name="T42" fmla="*/ 3 w 78"/>
                <a:gd name="T43" fmla="*/ 32 h 62"/>
                <a:gd name="T44" fmla="*/ 9 w 78"/>
                <a:gd name="T45" fmla="*/ 41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62"/>
                <a:gd name="T71" fmla="*/ 78 w 78"/>
                <a:gd name="T72" fmla="*/ 62 h 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0" name="Freeform 47">
              <a:extLst>
                <a:ext uri="{FF2B5EF4-FFF2-40B4-BE49-F238E27FC236}">
                  <a16:creationId xmlns:a16="http://schemas.microsoft.com/office/drawing/2014/main" xmlns="" id="{5D7C45E2-A0F2-4290-AF0C-CB7475DBB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650" y="1597025"/>
              <a:ext cx="80963" cy="101600"/>
            </a:xfrm>
            <a:custGeom>
              <a:avLst/>
              <a:gdLst>
                <a:gd name="T0" fmla="*/ 10 w 43"/>
                <a:gd name="T1" fmla="*/ 4 h 53"/>
                <a:gd name="T2" fmla="*/ 4 w 43"/>
                <a:gd name="T3" fmla="*/ 9 h 53"/>
                <a:gd name="T4" fmla="*/ 7 w 43"/>
                <a:gd name="T5" fmla="*/ 15 h 53"/>
                <a:gd name="T6" fmla="*/ 7 w 43"/>
                <a:gd name="T7" fmla="*/ 20 h 53"/>
                <a:gd name="T8" fmla="*/ 6 w 43"/>
                <a:gd name="T9" fmla="*/ 30 h 53"/>
                <a:gd name="T10" fmla="*/ 3 w 43"/>
                <a:gd name="T11" fmla="*/ 44 h 53"/>
                <a:gd name="T12" fmla="*/ 4 w 43"/>
                <a:gd name="T13" fmla="*/ 51 h 53"/>
                <a:gd name="T14" fmla="*/ 26 w 43"/>
                <a:gd name="T15" fmla="*/ 44 h 53"/>
                <a:gd name="T16" fmla="*/ 37 w 43"/>
                <a:gd name="T17" fmla="*/ 40 h 53"/>
                <a:gd name="T18" fmla="*/ 41 w 43"/>
                <a:gd name="T19" fmla="*/ 35 h 53"/>
                <a:gd name="T20" fmla="*/ 38 w 43"/>
                <a:gd name="T21" fmla="*/ 19 h 53"/>
                <a:gd name="T22" fmla="*/ 27 w 43"/>
                <a:gd name="T23" fmla="*/ 0 h 53"/>
                <a:gd name="T24" fmla="*/ 21 w 43"/>
                <a:gd name="T25" fmla="*/ 2 h 53"/>
                <a:gd name="T26" fmla="*/ 10 w 43"/>
                <a:gd name="T27" fmla="*/ 4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53"/>
                <a:gd name="T44" fmla="*/ 43 w 43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1" name="Freeform 48">
              <a:extLst>
                <a:ext uri="{FF2B5EF4-FFF2-40B4-BE49-F238E27FC236}">
                  <a16:creationId xmlns:a16="http://schemas.microsoft.com/office/drawing/2014/main" xmlns="" id="{2427460B-43BB-4E9D-8DFC-45BCB0FC7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1882775"/>
              <a:ext cx="95250" cy="128588"/>
            </a:xfrm>
            <a:custGeom>
              <a:avLst/>
              <a:gdLst>
                <a:gd name="T0" fmla="*/ 50 w 50"/>
                <a:gd name="T1" fmla="*/ 56 h 67"/>
                <a:gd name="T2" fmla="*/ 46 w 50"/>
                <a:gd name="T3" fmla="*/ 34 h 67"/>
                <a:gd name="T4" fmla="*/ 37 w 50"/>
                <a:gd name="T5" fmla="*/ 43 h 67"/>
                <a:gd name="T6" fmla="*/ 38 w 50"/>
                <a:gd name="T7" fmla="*/ 31 h 67"/>
                <a:gd name="T8" fmla="*/ 47 w 50"/>
                <a:gd name="T9" fmla="*/ 19 h 67"/>
                <a:gd name="T10" fmla="*/ 39 w 50"/>
                <a:gd name="T11" fmla="*/ 17 h 67"/>
                <a:gd name="T12" fmla="*/ 26 w 50"/>
                <a:gd name="T13" fmla="*/ 17 h 67"/>
                <a:gd name="T14" fmla="*/ 21 w 50"/>
                <a:gd name="T15" fmla="*/ 12 h 67"/>
                <a:gd name="T16" fmla="*/ 13 w 50"/>
                <a:gd name="T17" fmla="*/ 6 h 67"/>
                <a:gd name="T18" fmla="*/ 4 w 50"/>
                <a:gd name="T19" fmla="*/ 6 h 67"/>
                <a:gd name="T20" fmla="*/ 11 w 50"/>
                <a:gd name="T21" fmla="*/ 15 h 67"/>
                <a:gd name="T22" fmla="*/ 5 w 50"/>
                <a:gd name="T23" fmla="*/ 20 h 67"/>
                <a:gd name="T24" fmla="*/ 8 w 50"/>
                <a:gd name="T25" fmla="*/ 37 h 67"/>
                <a:gd name="T26" fmla="*/ 12 w 50"/>
                <a:gd name="T27" fmla="*/ 57 h 67"/>
                <a:gd name="T28" fmla="*/ 19 w 50"/>
                <a:gd name="T29" fmla="*/ 55 h 67"/>
                <a:gd name="T30" fmla="*/ 28 w 50"/>
                <a:gd name="T31" fmla="*/ 51 h 67"/>
                <a:gd name="T32" fmla="*/ 35 w 50"/>
                <a:gd name="T33" fmla="*/ 46 h 67"/>
                <a:gd name="T34" fmla="*/ 41 w 50"/>
                <a:gd name="T35" fmla="*/ 61 h 67"/>
                <a:gd name="T36" fmla="*/ 43 w 50"/>
                <a:gd name="T37" fmla="*/ 67 h 67"/>
                <a:gd name="T38" fmla="*/ 47 w 50"/>
                <a:gd name="T39" fmla="*/ 63 h 67"/>
                <a:gd name="T40" fmla="*/ 50 w 50"/>
                <a:gd name="T41" fmla="*/ 56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67"/>
                <a:gd name="T65" fmla="*/ 50 w 50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2" name="Freeform 49">
              <a:extLst>
                <a:ext uri="{FF2B5EF4-FFF2-40B4-BE49-F238E27FC236}">
                  <a16:creationId xmlns:a16="http://schemas.microsoft.com/office/drawing/2014/main" xmlns="" id="{CD564C42-2CE1-4D3B-96A1-9106EA88A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100" y="1666875"/>
              <a:ext cx="601663" cy="635000"/>
            </a:xfrm>
            <a:custGeom>
              <a:avLst/>
              <a:gdLst>
                <a:gd name="T0" fmla="*/ 222 w 315"/>
                <a:gd name="T1" fmla="*/ 133 h 332"/>
                <a:gd name="T2" fmla="*/ 221 w 315"/>
                <a:gd name="T3" fmla="*/ 119 h 332"/>
                <a:gd name="T4" fmla="*/ 238 w 315"/>
                <a:gd name="T5" fmla="*/ 125 h 332"/>
                <a:gd name="T6" fmla="*/ 256 w 315"/>
                <a:gd name="T7" fmla="*/ 130 h 332"/>
                <a:gd name="T8" fmla="*/ 255 w 315"/>
                <a:gd name="T9" fmla="*/ 144 h 332"/>
                <a:gd name="T10" fmla="*/ 263 w 315"/>
                <a:gd name="T11" fmla="*/ 147 h 332"/>
                <a:gd name="T12" fmla="*/ 269 w 315"/>
                <a:gd name="T13" fmla="*/ 168 h 332"/>
                <a:gd name="T14" fmla="*/ 274 w 315"/>
                <a:gd name="T15" fmla="*/ 145 h 332"/>
                <a:gd name="T16" fmla="*/ 287 w 315"/>
                <a:gd name="T17" fmla="*/ 131 h 332"/>
                <a:gd name="T18" fmla="*/ 298 w 315"/>
                <a:gd name="T19" fmla="*/ 109 h 332"/>
                <a:gd name="T20" fmla="*/ 312 w 315"/>
                <a:gd name="T21" fmla="*/ 105 h 332"/>
                <a:gd name="T22" fmla="*/ 314 w 315"/>
                <a:gd name="T23" fmla="*/ 92 h 332"/>
                <a:gd name="T24" fmla="*/ 303 w 315"/>
                <a:gd name="T25" fmla="*/ 81 h 332"/>
                <a:gd name="T26" fmla="*/ 283 w 315"/>
                <a:gd name="T27" fmla="*/ 82 h 332"/>
                <a:gd name="T28" fmla="*/ 269 w 315"/>
                <a:gd name="T29" fmla="*/ 93 h 332"/>
                <a:gd name="T30" fmla="*/ 258 w 315"/>
                <a:gd name="T31" fmla="*/ 100 h 332"/>
                <a:gd name="T32" fmla="*/ 248 w 315"/>
                <a:gd name="T33" fmla="*/ 111 h 332"/>
                <a:gd name="T34" fmla="*/ 230 w 315"/>
                <a:gd name="T35" fmla="*/ 108 h 332"/>
                <a:gd name="T36" fmla="*/ 223 w 315"/>
                <a:gd name="T37" fmla="*/ 95 h 332"/>
                <a:gd name="T38" fmla="*/ 218 w 315"/>
                <a:gd name="T39" fmla="*/ 112 h 332"/>
                <a:gd name="T40" fmla="*/ 184 w 315"/>
                <a:gd name="T41" fmla="*/ 108 h 332"/>
                <a:gd name="T42" fmla="*/ 167 w 315"/>
                <a:gd name="T43" fmla="*/ 103 h 332"/>
                <a:gd name="T44" fmla="*/ 149 w 315"/>
                <a:gd name="T45" fmla="*/ 93 h 332"/>
                <a:gd name="T46" fmla="*/ 134 w 315"/>
                <a:gd name="T47" fmla="*/ 85 h 332"/>
                <a:gd name="T48" fmla="*/ 141 w 315"/>
                <a:gd name="T49" fmla="*/ 69 h 332"/>
                <a:gd name="T50" fmla="*/ 130 w 315"/>
                <a:gd name="T51" fmla="*/ 58 h 332"/>
                <a:gd name="T52" fmla="*/ 116 w 315"/>
                <a:gd name="T53" fmla="*/ 43 h 332"/>
                <a:gd name="T54" fmla="*/ 126 w 315"/>
                <a:gd name="T55" fmla="*/ 34 h 332"/>
                <a:gd name="T56" fmla="*/ 119 w 315"/>
                <a:gd name="T57" fmla="*/ 13 h 332"/>
                <a:gd name="T58" fmla="*/ 108 w 315"/>
                <a:gd name="T59" fmla="*/ 0 h 332"/>
                <a:gd name="T60" fmla="*/ 99 w 315"/>
                <a:gd name="T61" fmla="*/ 9 h 332"/>
                <a:gd name="T62" fmla="*/ 71 w 315"/>
                <a:gd name="T63" fmla="*/ 10 h 332"/>
                <a:gd name="T64" fmla="*/ 67 w 315"/>
                <a:gd name="T65" fmla="*/ 27 h 332"/>
                <a:gd name="T66" fmla="*/ 79 w 315"/>
                <a:gd name="T67" fmla="*/ 43 h 332"/>
                <a:gd name="T68" fmla="*/ 71 w 315"/>
                <a:gd name="T69" fmla="*/ 60 h 332"/>
                <a:gd name="T70" fmla="*/ 59 w 315"/>
                <a:gd name="T71" fmla="*/ 71 h 332"/>
                <a:gd name="T72" fmla="*/ 45 w 315"/>
                <a:gd name="T73" fmla="*/ 89 h 332"/>
                <a:gd name="T74" fmla="*/ 31 w 315"/>
                <a:gd name="T75" fmla="*/ 98 h 332"/>
                <a:gd name="T76" fmla="*/ 15 w 315"/>
                <a:gd name="T77" fmla="*/ 108 h 332"/>
                <a:gd name="T78" fmla="*/ 27 w 315"/>
                <a:gd name="T79" fmla="*/ 127 h 332"/>
                <a:gd name="T80" fmla="*/ 22 w 315"/>
                <a:gd name="T81" fmla="*/ 140 h 332"/>
                <a:gd name="T82" fmla="*/ 1 w 315"/>
                <a:gd name="T83" fmla="*/ 147 h 332"/>
                <a:gd name="T84" fmla="*/ 11 w 315"/>
                <a:gd name="T85" fmla="*/ 158 h 332"/>
                <a:gd name="T86" fmla="*/ 8 w 315"/>
                <a:gd name="T87" fmla="*/ 164 h 332"/>
                <a:gd name="T88" fmla="*/ 43 w 315"/>
                <a:gd name="T89" fmla="*/ 172 h 332"/>
                <a:gd name="T90" fmla="*/ 50 w 315"/>
                <a:gd name="T91" fmla="*/ 177 h 332"/>
                <a:gd name="T92" fmla="*/ 52 w 315"/>
                <a:gd name="T93" fmla="*/ 207 h 332"/>
                <a:gd name="T94" fmla="*/ 68 w 315"/>
                <a:gd name="T95" fmla="*/ 257 h 332"/>
                <a:gd name="T96" fmla="*/ 89 w 315"/>
                <a:gd name="T97" fmla="*/ 310 h 332"/>
                <a:gd name="T98" fmla="*/ 111 w 315"/>
                <a:gd name="T99" fmla="*/ 323 h 332"/>
                <a:gd name="T100" fmla="*/ 126 w 315"/>
                <a:gd name="T101" fmla="*/ 305 h 332"/>
                <a:gd name="T102" fmla="*/ 132 w 315"/>
                <a:gd name="T103" fmla="*/ 283 h 332"/>
                <a:gd name="T104" fmla="*/ 134 w 315"/>
                <a:gd name="T105" fmla="*/ 250 h 332"/>
                <a:gd name="T106" fmla="*/ 150 w 315"/>
                <a:gd name="T107" fmla="*/ 233 h 332"/>
                <a:gd name="T108" fmla="*/ 185 w 315"/>
                <a:gd name="T109" fmla="*/ 201 h 332"/>
                <a:gd name="T110" fmla="*/ 206 w 315"/>
                <a:gd name="T111" fmla="*/ 178 h 332"/>
                <a:gd name="T112" fmla="*/ 229 w 315"/>
                <a:gd name="T113" fmla="*/ 170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5"/>
                <a:gd name="T172" fmla="*/ 0 h 332"/>
                <a:gd name="T173" fmla="*/ 315 w 315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3" name="Freeform 50">
              <a:extLst>
                <a:ext uri="{FF2B5EF4-FFF2-40B4-BE49-F238E27FC236}">
                  <a16:creationId xmlns:a16="http://schemas.microsoft.com/office/drawing/2014/main" xmlns="" id="{385F7AD4-8665-41D1-AF63-4584B2407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438" y="1225550"/>
              <a:ext cx="677863" cy="293688"/>
            </a:xfrm>
            <a:custGeom>
              <a:avLst/>
              <a:gdLst>
                <a:gd name="T0" fmla="*/ 329 w 355"/>
                <a:gd name="T1" fmla="*/ 65 h 153"/>
                <a:gd name="T2" fmla="*/ 306 w 355"/>
                <a:gd name="T3" fmla="*/ 63 h 153"/>
                <a:gd name="T4" fmla="*/ 308 w 355"/>
                <a:gd name="T5" fmla="*/ 52 h 153"/>
                <a:gd name="T6" fmla="*/ 309 w 355"/>
                <a:gd name="T7" fmla="*/ 33 h 153"/>
                <a:gd name="T8" fmla="*/ 286 w 355"/>
                <a:gd name="T9" fmla="*/ 30 h 153"/>
                <a:gd name="T10" fmla="*/ 268 w 355"/>
                <a:gd name="T11" fmla="*/ 40 h 153"/>
                <a:gd name="T12" fmla="*/ 238 w 355"/>
                <a:gd name="T13" fmla="*/ 43 h 153"/>
                <a:gd name="T14" fmla="*/ 218 w 355"/>
                <a:gd name="T15" fmla="*/ 34 h 153"/>
                <a:gd name="T16" fmla="*/ 200 w 355"/>
                <a:gd name="T17" fmla="*/ 28 h 153"/>
                <a:gd name="T18" fmla="*/ 179 w 355"/>
                <a:gd name="T19" fmla="*/ 27 h 153"/>
                <a:gd name="T20" fmla="*/ 161 w 355"/>
                <a:gd name="T21" fmla="*/ 28 h 153"/>
                <a:gd name="T22" fmla="*/ 153 w 355"/>
                <a:gd name="T23" fmla="*/ 13 h 153"/>
                <a:gd name="T24" fmla="*/ 133 w 355"/>
                <a:gd name="T25" fmla="*/ 6 h 153"/>
                <a:gd name="T26" fmla="*/ 118 w 355"/>
                <a:gd name="T27" fmla="*/ 1 h 153"/>
                <a:gd name="T28" fmla="*/ 108 w 355"/>
                <a:gd name="T29" fmla="*/ 9 h 153"/>
                <a:gd name="T30" fmla="*/ 107 w 355"/>
                <a:gd name="T31" fmla="*/ 24 h 153"/>
                <a:gd name="T32" fmla="*/ 98 w 355"/>
                <a:gd name="T33" fmla="*/ 35 h 153"/>
                <a:gd name="T34" fmla="*/ 81 w 355"/>
                <a:gd name="T35" fmla="*/ 33 h 153"/>
                <a:gd name="T36" fmla="*/ 68 w 355"/>
                <a:gd name="T37" fmla="*/ 23 h 153"/>
                <a:gd name="T38" fmla="*/ 44 w 355"/>
                <a:gd name="T39" fmla="*/ 22 h 153"/>
                <a:gd name="T40" fmla="*/ 29 w 355"/>
                <a:gd name="T41" fmla="*/ 30 h 153"/>
                <a:gd name="T42" fmla="*/ 10 w 355"/>
                <a:gd name="T43" fmla="*/ 40 h 153"/>
                <a:gd name="T44" fmla="*/ 0 w 355"/>
                <a:gd name="T45" fmla="*/ 44 h 153"/>
                <a:gd name="T46" fmla="*/ 9 w 355"/>
                <a:gd name="T47" fmla="*/ 55 h 153"/>
                <a:gd name="T48" fmla="*/ 29 w 355"/>
                <a:gd name="T49" fmla="*/ 69 h 153"/>
                <a:gd name="T50" fmla="*/ 34 w 355"/>
                <a:gd name="T51" fmla="*/ 88 h 153"/>
                <a:gd name="T52" fmla="*/ 57 w 355"/>
                <a:gd name="T53" fmla="*/ 104 h 153"/>
                <a:gd name="T54" fmla="*/ 72 w 355"/>
                <a:gd name="T55" fmla="*/ 114 h 153"/>
                <a:gd name="T56" fmla="*/ 88 w 355"/>
                <a:gd name="T57" fmla="*/ 135 h 153"/>
                <a:gd name="T58" fmla="*/ 129 w 355"/>
                <a:gd name="T59" fmla="*/ 137 h 153"/>
                <a:gd name="T60" fmla="*/ 162 w 355"/>
                <a:gd name="T61" fmla="*/ 145 h 153"/>
                <a:gd name="T62" fmla="*/ 182 w 355"/>
                <a:gd name="T63" fmla="*/ 152 h 153"/>
                <a:gd name="T64" fmla="*/ 227 w 355"/>
                <a:gd name="T65" fmla="*/ 141 h 153"/>
                <a:gd name="T66" fmla="*/ 261 w 355"/>
                <a:gd name="T67" fmla="*/ 121 h 153"/>
                <a:gd name="T68" fmla="*/ 269 w 355"/>
                <a:gd name="T69" fmla="*/ 105 h 153"/>
                <a:gd name="T70" fmla="*/ 304 w 355"/>
                <a:gd name="T71" fmla="*/ 99 h 153"/>
                <a:gd name="T72" fmla="*/ 328 w 355"/>
                <a:gd name="T73" fmla="*/ 84 h 153"/>
                <a:gd name="T74" fmla="*/ 354 w 355"/>
                <a:gd name="T75" fmla="*/ 79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153"/>
                <a:gd name="T116" fmla="*/ 355 w 355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4" name="Freeform 51">
              <a:extLst>
                <a:ext uri="{FF2B5EF4-FFF2-40B4-BE49-F238E27FC236}">
                  <a16:creationId xmlns:a16="http://schemas.microsoft.com/office/drawing/2014/main" xmlns="" id="{E703AE49-46E3-4D2E-A0B4-AF870A12F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025" y="1736725"/>
              <a:ext cx="11113" cy="30163"/>
            </a:xfrm>
            <a:custGeom>
              <a:avLst/>
              <a:gdLst>
                <a:gd name="T0" fmla="*/ 2 w 6"/>
                <a:gd name="T1" fmla="*/ 0 h 16"/>
                <a:gd name="T2" fmla="*/ 0 w 6"/>
                <a:gd name="T3" fmla="*/ 9 h 16"/>
                <a:gd name="T4" fmla="*/ 4 w 6"/>
                <a:gd name="T5" fmla="*/ 16 h 16"/>
                <a:gd name="T6" fmla="*/ 5 w 6"/>
                <a:gd name="T7" fmla="*/ 3 h 16"/>
                <a:gd name="T8" fmla="*/ 6 w 6"/>
                <a:gd name="T9" fmla="*/ 0 h 16"/>
                <a:gd name="T10" fmla="*/ 2 w 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6"/>
                <a:gd name="T20" fmla="*/ 6 w 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5" name="Freeform 52">
              <a:extLst>
                <a:ext uri="{FF2B5EF4-FFF2-40B4-BE49-F238E27FC236}">
                  <a16:creationId xmlns:a16="http://schemas.microsoft.com/office/drawing/2014/main" xmlns="" id="{80052653-A7DF-42CE-8A13-CC420105A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975" y="1717675"/>
              <a:ext cx="31750" cy="90488"/>
            </a:xfrm>
            <a:custGeom>
              <a:avLst/>
              <a:gdLst>
                <a:gd name="T0" fmla="*/ 8 w 17"/>
                <a:gd name="T1" fmla="*/ 47 h 48"/>
                <a:gd name="T2" fmla="*/ 9 w 17"/>
                <a:gd name="T3" fmla="*/ 48 h 48"/>
                <a:gd name="T4" fmla="*/ 13 w 17"/>
                <a:gd name="T5" fmla="*/ 31 h 48"/>
                <a:gd name="T6" fmla="*/ 14 w 17"/>
                <a:gd name="T7" fmla="*/ 26 h 48"/>
                <a:gd name="T8" fmla="*/ 10 w 17"/>
                <a:gd name="T9" fmla="*/ 19 h 48"/>
                <a:gd name="T10" fmla="*/ 12 w 17"/>
                <a:gd name="T11" fmla="*/ 10 h 48"/>
                <a:gd name="T12" fmla="*/ 16 w 17"/>
                <a:gd name="T13" fmla="*/ 10 h 48"/>
                <a:gd name="T14" fmla="*/ 17 w 17"/>
                <a:gd name="T15" fmla="*/ 3 h 48"/>
                <a:gd name="T16" fmla="*/ 11 w 17"/>
                <a:gd name="T17" fmla="*/ 0 h 48"/>
                <a:gd name="T18" fmla="*/ 9 w 17"/>
                <a:gd name="T19" fmla="*/ 6 h 48"/>
                <a:gd name="T20" fmla="*/ 0 w 17"/>
                <a:gd name="T21" fmla="*/ 26 h 48"/>
                <a:gd name="T22" fmla="*/ 8 w 17"/>
                <a:gd name="T23" fmla="*/ 46 h 48"/>
                <a:gd name="T24" fmla="*/ 8 w 17"/>
                <a:gd name="T25" fmla="*/ 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8"/>
                <a:gd name="T41" fmla="*/ 17 w 1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6" name="Freeform 53">
              <a:extLst>
                <a:ext uri="{FF2B5EF4-FFF2-40B4-BE49-F238E27FC236}">
                  <a16:creationId xmlns:a16="http://schemas.microsoft.com/office/drawing/2014/main" xmlns="" id="{063A6AC3-C0D7-438B-9F90-4B51217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438" y="1717675"/>
              <a:ext cx="92075" cy="98425"/>
            </a:xfrm>
            <a:custGeom>
              <a:avLst/>
              <a:gdLst>
                <a:gd name="T0" fmla="*/ 44 w 48"/>
                <a:gd name="T1" fmla="*/ 0 h 52"/>
                <a:gd name="T2" fmla="*/ 30 w 48"/>
                <a:gd name="T3" fmla="*/ 6 h 52"/>
                <a:gd name="T4" fmla="*/ 19 w 48"/>
                <a:gd name="T5" fmla="*/ 12 h 52"/>
                <a:gd name="T6" fmla="*/ 9 w 48"/>
                <a:gd name="T7" fmla="*/ 7 h 52"/>
                <a:gd name="T8" fmla="*/ 8 w 48"/>
                <a:gd name="T9" fmla="*/ 3 h 52"/>
                <a:gd name="T10" fmla="*/ 8 w 48"/>
                <a:gd name="T11" fmla="*/ 3 h 52"/>
                <a:gd name="T12" fmla="*/ 6 w 48"/>
                <a:gd name="T13" fmla="*/ 13 h 52"/>
                <a:gd name="T14" fmla="*/ 4 w 48"/>
                <a:gd name="T15" fmla="*/ 31 h 52"/>
                <a:gd name="T16" fmla="*/ 0 w 48"/>
                <a:gd name="T17" fmla="*/ 48 h 52"/>
                <a:gd name="T18" fmla="*/ 10 w 48"/>
                <a:gd name="T19" fmla="*/ 52 h 52"/>
                <a:gd name="T20" fmla="*/ 19 w 48"/>
                <a:gd name="T21" fmla="*/ 45 h 52"/>
                <a:gd name="T22" fmla="*/ 26 w 48"/>
                <a:gd name="T23" fmla="*/ 42 h 52"/>
                <a:gd name="T24" fmla="*/ 33 w 48"/>
                <a:gd name="T25" fmla="*/ 37 h 52"/>
                <a:gd name="T26" fmla="*/ 24 w 48"/>
                <a:gd name="T27" fmla="*/ 27 h 52"/>
                <a:gd name="T28" fmla="*/ 35 w 48"/>
                <a:gd name="T29" fmla="*/ 20 h 52"/>
                <a:gd name="T30" fmla="*/ 47 w 48"/>
                <a:gd name="T31" fmla="*/ 16 h 52"/>
                <a:gd name="T32" fmla="*/ 48 w 48"/>
                <a:gd name="T33" fmla="*/ 16 h 52"/>
                <a:gd name="T34" fmla="*/ 45 w 48"/>
                <a:gd name="T35" fmla="*/ 5 h 52"/>
                <a:gd name="T36" fmla="*/ 44 w 48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52"/>
                <a:gd name="T59" fmla="*/ 48 w 48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7" name="Freeform 54">
              <a:extLst>
                <a:ext uri="{FF2B5EF4-FFF2-40B4-BE49-F238E27FC236}">
                  <a16:creationId xmlns:a16="http://schemas.microsoft.com/office/drawing/2014/main" xmlns="" id="{3FFB565C-8D70-4869-B06B-895904A8F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1470025"/>
              <a:ext cx="234950" cy="103188"/>
            </a:xfrm>
            <a:custGeom>
              <a:avLst/>
              <a:gdLst>
                <a:gd name="T0" fmla="*/ 114 w 123"/>
                <a:gd name="T1" fmla="*/ 10 h 54"/>
                <a:gd name="T2" fmla="*/ 103 w 123"/>
                <a:gd name="T3" fmla="*/ 7 h 54"/>
                <a:gd name="T4" fmla="*/ 74 w 123"/>
                <a:gd name="T5" fmla="*/ 6 h 54"/>
                <a:gd name="T6" fmla="*/ 59 w 123"/>
                <a:gd name="T7" fmla="*/ 1 h 54"/>
                <a:gd name="T8" fmla="*/ 47 w 123"/>
                <a:gd name="T9" fmla="*/ 6 h 54"/>
                <a:gd name="T10" fmla="*/ 37 w 123"/>
                <a:gd name="T11" fmla="*/ 8 h 54"/>
                <a:gd name="T12" fmla="*/ 22 w 123"/>
                <a:gd name="T13" fmla="*/ 8 h 54"/>
                <a:gd name="T14" fmla="*/ 15 w 123"/>
                <a:gd name="T15" fmla="*/ 16 h 54"/>
                <a:gd name="T16" fmla="*/ 12 w 123"/>
                <a:gd name="T17" fmla="*/ 22 h 54"/>
                <a:gd name="T18" fmla="*/ 16 w 123"/>
                <a:gd name="T19" fmla="*/ 26 h 54"/>
                <a:gd name="T20" fmla="*/ 25 w 123"/>
                <a:gd name="T21" fmla="*/ 25 h 54"/>
                <a:gd name="T22" fmla="*/ 40 w 123"/>
                <a:gd name="T23" fmla="*/ 32 h 54"/>
                <a:gd name="T24" fmla="*/ 35 w 123"/>
                <a:gd name="T25" fmla="*/ 38 h 54"/>
                <a:gd name="T26" fmla="*/ 25 w 123"/>
                <a:gd name="T27" fmla="*/ 40 h 54"/>
                <a:gd name="T28" fmla="*/ 8 w 123"/>
                <a:gd name="T29" fmla="*/ 42 h 54"/>
                <a:gd name="T30" fmla="*/ 0 w 123"/>
                <a:gd name="T31" fmla="*/ 49 h 54"/>
                <a:gd name="T32" fmla="*/ 16 w 123"/>
                <a:gd name="T33" fmla="*/ 50 h 54"/>
                <a:gd name="T34" fmla="*/ 26 w 123"/>
                <a:gd name="T35" fmla="*/ 50 h 54"/>
                <a:gd name="T36" fmla="*/ 36 w 123"/>
                <a:gd name="T37" fmla="*/ 52 h 54"/>
                <a:gd name="T38" fmla="*/ 51 w 123"/>
                <a:gd name="T39" fmla="*/ 51 h 54"/>
                <a:gd name="T40" fmla="*/ 52 w 123"/>
                <a:gd name="T41" fmla="*/ 46 h 54"/>
                <a:gd name="T42" fmla="*/ 57 w 123"/>
                <a:gd name="T43" fmla="*/ 43 h 54"/>
                <a:gd name="T44" fmla="*/ 64 w 123"/>
                <a:gd name="T45" fmla="*/ 39 h 54"/>
                <a:gd name="T46" fmla="*/ 70 w 123"/>
                <a:gd name="T47" fmla="*/ 37 h 54"/>
                <a:gd name="T48" fmla="*/ 77 w 123"/>
                <a:gd name="T49" fmla="*/ 39 h 54"/>
                <a:gd name="T50" fmla="*/ 84 w 123"/>
                <a:gd name="T51" fmla="*/ 34 h 54"/>
                <a:gd name="T52" fmla="*/ 94 w 123"/>
                <a:gd name="T53" fmla="*/ 31 h 54"/>
                <a:gd name="T54" fmla="*/ 103 w 123"/>
                <a:gd name="T55" fmla="*/ 26 h 54"/>
                <a:gd name="T56" fmla="*/ 112 w 123"/>
                <a:gd name="T57" fmla="*/ 21 h 54"/>
                <a:gd name="T58" fmla="*/ 122 w 123"/>
                <a:gd name="T59" fmla="*/ 16 h 54"/>
                <a:gd name="T60" fmla="*/ 123 w 123"/>
                <a:gd name="T61" fmla="*/ 14 h 54"/>
                <a:gd name="T62" fmla="*/ 114 w 123"/>
                <a:gd name="T63" fmla="*/ 1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54"/>
                <a:gd name="T98" fmla="*/ 123 w 123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xmlns="" id="{29DA8F8F-E60C-4B82-8E44-90C2D003B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1458912"/>
              <a:ext cx="149225" cy="66675"/>
            </a:xfrm>
            <a:custGeom>
              <a:avLst/>
              <a:gdLst>
                <a:gd name="T0" fmla="*/ 31 w 78"/>
                <a:gd name="T1" fmla="*/ 27 h 35"/>
                <a:gd name="T2" fmla="*/ 39 w 78"/>
                <a:gd name="T3" fmla="*/ 33 h 35"/>
                <a:gd name="T4" fmla="*/ 40 w 78"/>
                <a:gd name="T5" fmla="*/ 34 h 35"/>
                <a:gd name="T6" fmla="*/ 51 w 78"/>
                <a:gd name="T7" fmla="*/ 32 h 35"/>
                <a:gd name="T8" fmla="*/ 61 w 78"/>
                <a:gd name="T9" fmla="*/ 33 h 35"/>
                <a:gd name="T10" fmla="*/ 60 w 78"/>
                <a:gd name="T11" fmla="*/ 30 h 35"/>
                <a:gd name="T12" fmla="*/ 68 w 78"/>
                <a:gd name="T13" fmla="*/ 33 h 35"/>
                <a:gd name="T14" fmla="*/ 77 w 78"/>
                <a:gd name="T15" fmla="*/ 33 h 35"/>
                <a:gd name="T16" fmla="*/ 73 w 78"/>
                <a:gd name="T17" fmla="*/ 28 h 35"/>
                <a:gd name="T18" fmla="*/ 75 w 78"/>
                <a:gd name="T19" fmla="*/ 24 h 35"/>
                <a:gd name="T20" fmla="*/ 68 w 78"/>
                <a:gd name="T21" fmla="*/ 21 h 35"/>
                <a:gd name="T22" fmla="*/ 65 w 78"/>
                <a:gd name="T23" fmla="*/ 14 h 35"/>
                <a:gd name="T24" fmla="*/ 61 w 78"/>
                <a:gd name="T25" fmla="*/ 12 h 35"/>
                <a:gd name="T26" fmla="*/ 49 w 78"/>
                <a:gd name="T27" fmla="*/ 14 h 35"/>
                <a:gd name="T28" fmla="*/ 42 w 78"/>
                <a:gd name="T29" fmla="*/ 10 h 35"/>
                <a:gd name="T30" fmla="*/ 35 w 78"/>
                <a:gd name="T31" fmla="*/ 6 h 35"/>
                <a:gd name="T32" fmla="*/ 18 w 78"/>
                <a:gd name="T33" fmla="*/ 4 h 35"/>
                <a:gd name="T34" fmla="*/ 4 w 78"/>
                <a:gd name="T35" fmla="*/ 0 h 35"/>
                <a:gd name="T36" fmla="*/ 0 w 78"/>
                <a:gd name="T37" fmla="*/ 2 h 35"/>
                <a:gd name="T38" fmla="*/ 18 w 78"/>
                <a:gd name="T39" fmla="*/ 12 h 35"/>
                <a:gd name="T40" fmla="*/ 22 w 78"/>
                <a:gd name="T41" fmla="*/ 23 h 35"/>
                <a:gd name="T42" fmla="*/ 19 w 78"/>
                <a:gd name="T43" fmla="*/ 27 h 35"/>
                <a:gd name="T44" fmla="*/ 31 w 78"/>
                <a:gd name="T45" fmla="*/ 27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35"/>
                <a:gd name="T71" fmla="*/ 78 w 78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xmlns="" id="{86D0F283-D6D2-423E-A3CA-C3902E8E996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54571" y="1330322"/>
              <a:ext cx="406399" cy="160338"/>
            </a:xfrm>
            <a:custGeom>
              <a:avLst/>
              <a:gdLst>
                <a:gd name="T0" fmla="*/ 206 w 212"/>
                <a:gd name="T1" fmla="*/ 59 h 84"/>
                <a:gd name="T2" fmla="*/ 206 w 212"/>
                <a:gd name="T3" fmla="*/ 47 h 84"/>
                <a:gd name="T4" fmla="*/ 206 w 212"/>
                <a:gd name="T5" fmla="*/ 37 h 84"/>
                <a:gd name="T6" fmla="*/ 209 w 212"/>
                <a:gd name="T7" fmla="*/ 32 h 84"/>
                <a:gd name="T8" fmla="*/ 207 w 212"/>
                <a:gd name="T9" fmla="*/ 28 h 84"/>
                <a:gd name="T10" fmla="*/ 198 w 212"/>
                <a:gd name="T11" fmla="*/ 24 h 84"/>
                <a:gd name="T12" fmla="*/ 195 w 212"/>
                <a:gd name="T13" fmla="*/ 14 h 84"/>
                <a:gd name="T14" fmla="*/ 187 w 212"/>
                <a:gd name="T15" fmla="*/ 8 h 84"/>
                <a:gd name="T16" fmla="*/ 175 w 212"/>
                <a:gd name="T17" fmla="*/ 8 h 84"/>
                <a:gd name="T18" fmla="*/ 154 w 212"/>
                <a:gd name="T19" fmla="*/ 15 h 84"/>
                <a:gd name="T20" fmla="*/ 135 w 212"/>
                <a:gd name="T21" fmla="*/ 16 h 84"/>
                <a:gd name="T22" fmla="*/ 121 w 212"/>
                <a:gd name="T23" fmla="*/ 11 h 84"/>
                <a:gd name="T24" fmla="*/ 111 w 212"/>
                <a:gd name="T25" fmla="*/ 7 h 84"/>
                <a:gd name="T26" fmla="*/ 95 w 212"/>
                <a:gd name="T27" fmla="*/ 2 h 84"/>
                <a:gd name="T28" fmla="*/ 60 w 212"/>
                <a:gd name="T29" fmla="*/ 13 h 84"/>
                <a:gd name="T30" fmla="*/ 36 w 212"/>
                <a:gd name="T31" fmla="*/ 14 h 84"/>
                <a:gd name="T32" fmla="*/ 30 w 212"/>
                <a:gd name="T33" fmla="*/ 23 h 84"/>
                <a:gd name="T34" fmla="*/ 6 w 212"/>
                <a:gd name="T35" fmla="*/ 25 h 84"/>
                <a:gd name="T36" fmla="*/ 4 w 212"/>
                <a:gd name="T37" fmla="*/ 33 h 84"/>
                <a:gd name="T38" fmla="*/ 9 w 212"/>
                <a:gd name="T39" fmla="*/ 36 h 84"/>
                <a:gd name="T40" fmla="*/ 10 w 212"/>
                <a:gd name="T41" fmla="*/ 45 h 84"/>
                <a:gd name="T42" fmla="*/ 10 w 212"/>
                <a:gd name="T43" fmla="*/ 53 h 84"/>
                <a:gd name="T44" fmla="*/ 10 w 212"/>
                <a:gd name="T45" fmla="*/ 59 h 84"/>
                <a:gd name="T46" fmla="*/ 16 w 212"/>
                <a:gd name="T47" fmla="*/ 65 h 84"/>
                <a:gd name="T48" fmla="*/ 23 w 212"/>
                <a:gd name="T49" fmla="*/ 69 h 84"/>
                <a:gd name="T50" fmla="*/ 29 w 212"/>
                <a:gd name="T51" fmla="*/ 71 h 84"/>
                <a:gd name="T52" fmla="*/ 36 w 212"/>
                <a:gd name="T53" fmla="*/ 78 h 84"/>
                <a:gd name="T54" fmla="*/ 50 w 212"/>
                <a:gd name="T55" fmla="*/ 75 h 84"/>
                <a:gd name="T56" fmla="*/ 59 w 212"/>
                <a:gd name="T57" fmla="*/ 71 h 84"/>
                <a:gd name="T58" fmla="*/ 75 w 212"/>
                <a:gd name="T59" fmla="*/ 80 h 84"/>
                <a:gd name="T60" fmla="*/ 86 w 212"/>
                <a:gd name="T61" fmla="*/ 78 h 84"/>
                <a:gd name="T62" fmla="*/ 97 w 212"/>
                <a:gd name="T63" fmla="*/ 71 h 84"/>
                <a:gd name="T64" fmla="*/ 106 w 212"/>
                <a:gd name="T65" fmla="*/ 74 h 84"/>
                <a:gd name="T66" fmla="*/ 114 w 212"/>
                <a:gd name="T67" fmla="*/ 71 h 84"/>
                <a:gd name="T68" fmla="*/ 111 w 212"/>
                <a:gd name="T69" fmla="*/ 80 h 84"/>
                <a:gd name="T70" fmla="*/ 111 w 212"/>
                <a:gd name="T71" fmla="*/ 84 h 84"/>
                <a:gd name="T72" fmla="*/ 118 w 212"/>
                <a:gd name="T73" fmla="*/ 76 h 84"/>
                <a:gd name="T74" fmla="*/ 123 w 212"/>
                <a:gd name="T75" fmla="*/ 74 h 84"/>
                <a:gd name="T76" fmla="*/ 133 w 212"/>
                <a:gd name="T77" fmla="*/ 74 h 84"/>
                <a:gd name="T78" fmla="*/ 140 w 212"/>
                <a:gd name="T79" fmla="*/ 72 h 84"/>
                <a:gd name="T80" fmla="*/ 153 w 212"/>
                <a:gd name="T81" fmla="*/ 73 h 84"/>
                <a:gd name="T82" fmla="*/ 168 w 212"/>
                <a:gd name="T83" fmla="*/ 68 h 84"/>
                <a:gd name="T84" fmla="*/ 180 w 212"/>
                <a:gd name="T85" fmla="*/ 66 h 84"/>
                <a:gd name="T86" fmla="*/ 185 w 212"/>
                <a:gd name="T87" fmla="*/ 68 h 84"/>
                <a:gd name="T88" fmla="*/ 190 w 212"/>
                <a:gd name="T89" fmla="*/ 64 h 84"/>
                <a:gd name="T90" fmla="*/ 200 w 212"/>
                <a:gd name="T91" fmla="*/ 66 h 84"/>
                <a:gd name="T92" fmla="*/ 212 w 212"/>
                <a:gd name="T93" fmla="*/ 68 h 84"/>
                <a:gd name="T94" fmla="*/ 206 w 212"/>
                <a:gd name="T95" fmla="*/ 59 h 84"/>
                <a:gd name="T96" fmla="*/ 19 w 212"/>
                <a:gd name="T97" fmla="*/ 16 h 84"/>
                <a:gd name="T98" fmla="*/ 34 w 212"/>
                <a:gd name="T99" fmla="*/ 14 h 84"/>
                <a:gd name="T100" fmla="*/ 25 w 212"/>
                <a:gd name="T101" fmla="*/ 8 h 84"/>
                <a:gd name="T102" fmla="*/ 22 w 212"/>
                <a:gd name="T103" fmla="*/ 2 h 84"/>
                <a:gd name="T104" fmla="*/ 18 w 212"/>
                <a:gd name="T105" fmla="*/ 3 h 84"/>
                <a:gd name="T106" fmla="*/ 6 w 212"/>
                <a:gd name="T107" fmla="*/ 3 h 84"/>
                <a:gd name="T108" fmla="*/ 7 w 212"/>
                <a:gd name="T109" fmla="*/ 10 h 84"/>
                <a:gd name="T110" fmla="*/ 4 w 212"/>
                <a:gd name="T111" fmla="*/ 15 h 84"/>
                <a:gd name="T112" fmla="*/ 1 w 212"/>
                <a:gd name="T113" fmla="*/ 19 h 84"/>
                <a:gd name="T114" fmla="*/ 8 w 212"/>
                <a:gd name="T115" fmla="*/ 22 h 84"/>
                <a:gd name="T116" fmla="*/ 19 w 212"/>
                <a:gd name="T117" fmla="*/ 16 h 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2"/>
                <a:gd name="T178" fmla="*/ 0 h 84"/>
                <a:gd name="T179" fmla="*/ 212 w 212"/>
                <a:gd name="T180" fmla="*/ 84 h 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xmlns="" id="{310CE573-EEE3-4808-B8C1-A6EAD0E54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1657350"/>
              <a:ext cx="50800" cy="47625"/>
            </a:xfrm>
            <a:custGeom>
              <a:avLst/>
              <a:gdLst>
                <a:gd name="T0" fmla="*/ 12 w 26"/>
                <a:gd name="T1" fmla="*/ 0 h 25"/>
                <a:gd name="T2" fmla="*/ 0 w 26"/>
                <a:gd name="T3" fmla="*/ 8 h 25"/>
                <a:gd name="T4" fmla="*/ 1 w 26"/>
                <a:gd name="T5" fmla="*/ 11 h 25"/>
                <a:gd name="T6" fmla="*/ 8 w 26"/>
                <a:gd name="T7" fmla="*/ 18 h 25"/>
                <a:gd name="T8" fmla="*/ 9 w 26"/>
                <a:gd name="T9" fmla="*/ 25 h 25"/>
                <a:gd name="T10" fmla="*/ 14 w 26"/>
                <a:gd name="T11" fmla="*/ 25 h 25"/>
                <a:gd name="T12" fmla="*/ 25 w 26"/>
                <a:gd name="T13" fmla="*/ 11 h 25"/>
                <a:gd name="T14" fmla="*/ 12 w 26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5"/>
                <a:gd name="T26" fmla="*/ 26 w 2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xmlns="" id="{468015BD-8D64-4827-A348-708EED5D8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2375" y="1477962"/>
              <a:ext cx="147638" cy="141288"/>
            </a:xfrm>
            <a:custGeom>
              <a:avLst/>
              <a:gdLst>
                <a:gd name="T0" fmla="*/ 74 w 77"/>
                <a:gd name="T1" fmla="*/ 4 h 74"/>
                <a:gd name="T2" fmla="*/ 65 w 77"/>
                <a:gd name="T3" fmla="*/ 0 h 74"/>
                <a:gd name="T4" fmla="*/ 58 w 77"/>
                <a:gd name="T5" fmla="*/ 9 h 74"/>
                <a:gd name="T6" fmla="*/ 50 w 77"/>
                <a:gd name="T7" fmla="*/ 15 h 74"/>
                <a:gd name="T8" fmla="*/ 46 w 77"/>
                <a:gd name="T9" fmla="*/ 19 h 74"/>
                <a:gd name="T10" fmla="*/ 38 w 77"/>
                <a:gd name="T11" fmla="*/ 21 h 74"/>
                <a:gd name="T12" fmla="*/ 31 w 77"/>
                <a:gd name="T13" fmla="*/ 18 h 74"/>
                <a:gd name="T14" fmla="*/ 24 w 77"/>
                <a:gd name="T15" fmla="*/ 26 h 74"/>
                <a:gd name="T16" fmla="*/ 3 w 77"/>
                <a:gd name="T17" fmla="*/ 38 h 74"/>
                <a:gd name="T18" fmla="*/ 0 w 77"/>
                <a:gd name="T19" fmla="*/ 43 h 74"/>
                <a:gd name="T20" fmla="*/ 13 w 77"/>
                <a:gd name="T21" fmla="*/ 49 h 74"/>
                <a:gd name="T22" fmla="*/ 6 w 77"/>
                <a:gd name="T23" fmla="*/ 62 h 74"/>
                <a:gd name="T24" fmla="*/ 8 w 77"/>
                <a:gd name="T25" fmla="*/ 68 h 74"/>
                <a:gd name="T26" fmla="*/ 14 w 77"/>
                <a:gd name="T27" fmla="*/ 71 h 74"/>
                <a:gd name="T28" fmla="*/ 22 w 77"/>
                <a:gd name="T29" fmla="*/ 70 h 74"/>
                <a:gd name="T30" fmla="*/ 25 w 77"/>
                <a:gd name="T31" fmla="*/ 71 h 74"/>
                <a:gd name="T32" fmla="*/ 31 w 77"/>
                <a:gd name="T33" fmla="*/ 66 h 74"/>
                <a:gd name="T34" fmla="*/ 42 w 77"/>
                <a:gd name="T35" fmla="*/ 64 h 74"/>
                <a:gd name="T36" fmla="*/ 48 w 77"/>
                <a:gd name="T37" fmla="*/ 62 h 74"/>
                <a:gd name="T38" fmla="*/ 38 w 77"/>
                <a:gd name="T39" fmla="*/ 52 h 74"/>
                <a:gd name="T40" fmla="*/ 41 w 77"/>
                <a:gd name="T41" fmla="*/ 42 h 74"/>
                <a:gd name="T42" fmla="*/ 61 w 77"/>
                <a:gd name="T43" fmla="*/ 30 h 74"/>
                <a:gd name="T44" fmla="*/ 65 w 77"/>
                <a:gd name="T45" fmla="*/ 17 h 74"/>
                <a:gd name="T46" fmla="*/ 77 w 77"/>
                <a:gd name="T47" fmla="*/ 4 h 74"/>
                <a:gd name="T48" fmla="*/ 74 w 77"/>
                <a:gd name="T49" fmla="*/ 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4"/>
                <a:gd name="T77" fmla="*/ 77 w 77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xmlns="" id="{739A8944-1A4B-42EE-9B5C-ADA4116F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1793875"/>
              <a:ext cx="166688" cy="95250"/>
            </a:xfrm>
            <a:custGeom>
              <a:avLst/>
              <a:gdLst>
                <a:gd name="T0" fmla="*/ 85 w 87"/>
                <a:gd name="T1" fmla="*/ 32 h 50"/>
                <a:gd name="T2" fmla="*/ 83 w 87"/>
                <a:gd name="T3" fmla="*/ 32 h 50"/>
                <a:gd name="T4" fmla="*/ 68 w 87"/>
                <a:gd name="T5" fmla="*/ 29 h 50"/>
                <a:gd name="T6" fmla="*/ 46 w 87"/>
                <a:gd name="T7" fmla="*/ 20 h 50"/>
                <a:gd name="T8" fmla="*/ 23 w 87"/>
                <a:gd name="T9" fmla="*/ 3 h 50"/>
                <a:gd name="T10" fmla="*/ 14 w 87"/>
                <a:gd name="T11" fmla="*/ 2 h 50"/>
                <a:gd name="T12" fmla="*/ 7 w 87"/>
                <a:gd name="T13" fmla="*/ 4 h 50"/>
                <a:gd name="T14" fmla="*/ 2 w 87"/>
                <a:gd name="T15" fmla="*/ 10 h 50"/>
                <a:gd name="T16" fmla="*/ 0 w 87"/>
                <a:gd name="T17" fmla="*/ 19 h 50"/>
                <a:gd name="T18" fmla="*/ 6 w 87"/>
                <a:gd name="T19" fmla="*/ 23 h 50"/>
                <a:gd name="T20" fmla="*/ 15 w 87"/>
                <a:gd name="T21" fmla="*/ 27 h 50"/>
                <a:gd name="T22" fmla="*/ 23 w 87"/>
                <a:gd name="T23" fmla="*/ 32 h 50"/>
                <a:gd name="T24" fmla="*/ 33 w 87"/>
                <a:gd name="T25" fmla="*/ 37 h 50"/>
                <a:gd name="T26" fmla="*/ 43 w 87"/>
                <a:gd name="T27" fmla="*/ 35 h 50"/>
                <a:gd name="T28" fmla="*/ 50 w 87"/>
                <a:gd name="T29" fmla="*/ 42 h 50"/>
                <a:gd name="T30" fmla="*/ 64 w 87"/>
                <a:gd name="T31" fmla="*/ 47 h 50"/>
                <a:gd name="T32" fmla="*/ 84 w 87"/>
                <a:gd name="T33" fmla="*/ 46 h 50"/>
                <a:gd name="T34" fmla="*/ 84 w 87"/>
                <a:gd name="T35" fmla="*/ 34 h 50"/>
                <a:gd name="T36" fmla="*/ 85 w 87"/>
                <a:gd name="T37" fmla="*/ 32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50"/>
                <a:gd name="T59" fmla="*/ 87 w 87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xmlns="" id="{8755668E-D0BC-4F82-B5DB-1802CAA9E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4988" y="1836737"/>
              <a:ext cx="182563" cy="407988"/>
            </a:xfrm>
            <a:custGeom>
              <a:avLst/>
              <a:gdLst>
                <a:gd name="T0" fmla="*/ 78 w 96"/>
                <a:gd name="T1" fmla="*/ 193 h 213"/>
                <a:gd name="T2" fmla="*/ 74 w 96"/>
                <a:gd name="T3" fmla="*/ 185 h 213"/>
                <a:gd name="T4" fmla="*/ 70 w 96"/>
                <a:gd name="T5" fmla="*/ 171 h 213"/>
                <a:gd name="T6" fmla="*/ 66 w 96"/>
                <a:gd name="T7" fmla="*/ 159 h 213"/>
                <a:gd name="T8" fmla="*/ 67 w 96"/>
                <a:gd name="T9" fmla="*/ 151 h 213"/>
                <a:gd name="T10" fmla="*/ 68 w 96"/>
                <a:gd name="T11" fmla="*/ 146 h 213"/>
                <a:gd name="T12" fmla="*/ 66 w 96"/>
                <a:gd name="T13" fmla="*/ 138 h 213"/>
                <a:gd name="T14" fmla="*/ 57 w 96"/>
                <a:gd name="T15" fmla="*/ 128 h 213"/>
                <a:gd name="T16" fmla="*/ 59 w 96"/>
                <a:gd name="T17" fmla="*/ 110 h 213"/>
                <a:gd name="T18" fmla="*/ 66 w 96"/>
                <a:gd name="T19" fmla="*/ 106 h 213"/>
                <a:gd name="T20" fmla="*/ 74 w 96"/>
                <a:gd name="T21" fmla="*/ 104 h 213"/>
                <a:gd name="T22" fmla="*/ 84 w 96"/>
                <a:gd name="T23" fmla="*/ 98 h 213"/>
                <a:gd name="T24" fmla="*/ 90 w 96"/>
                <a:gd name="T25" fmla="*/ 93 h 213"/>
                <a:gd name="T26" fmla="*/ 96 w 96"/>
                <a:gd name="T27" fmla="*/ 84 h 213"/>
                <a:gd name="T28" fmla="*/ 96 w 96"/>
                <a:gd name="T29" fmla="*/ 84 h 213"/>
                <a:gd name="T30" fmla="*/ 91 w 96"/>
                <a:gd name="T31" fmla="*/ 85 h 213"/>
                <a:gd name="T32" fmla="*/ 84 w 96"/>
                <a:gd name="T33" fmla="*/ 81 h 213"/>
                <a:gd name="T34" fmla="*/ 78 w 96"/>
                <a:gd name="T35" fmla="*/ 78 h 213"/>
                <a:gd name="T36" fmla="*/ 78 w 96"/>
                <a:gd name="T37" fmla="*/ 71 h 213"/>
                <a:gd name="T38" fmla="*/ 74 w 96"/>
                <a:gd name="T39" fmla="*/ 66 h 213"/>
                <a:gd name="T40" fmla="*/ 70 w 96"/>
                <a:gd name="T41" fmla="*/ 56 h 213"/>
                <a:gd name="T42" fmla="*/ 60 w 96"/>
                <a:gd name="T43" fmla="*/ 54 h 213"/>
                <a:gd name="T44" fmla="*/ 58 w 96"/>
                <a:gd name="T45" fmla="*/ 49 h 213"/>
                <a:gd name="T46" fmla="*/ 67 w 96"/>
                <a:gd name="T47" fmla="*/ 33 h 213"/>
                <a:gd name="T48" fmla="*/ 70 w 96"/>
                <a:gd name="T49" fmla="*/ 17 h 213"/>
                <a:gd name="T50" fmla="*/ 65 w 96"/>
                <a:gd name="T51" fmla="*/ 11 h 213"/>
                <a:gd name="T52" fmla="*/ 63 w 96"/>
                <a:gd name="T53" fmla="*/ 5 h 213"/>
                <a:gd name="T54" fmla="*/ 55 w 96"/>
                <a:gd name="T55" fmla="*/ 2 h 213"/>
                <a:gd name="T56" fmla="*/ 53 w 96"/>
                <a:gd name="T57" fmla="*/ 3 h 213"/>
                <a:gd name="T58" fmla="*/ 54 w 96"/>
                <a:gd name="T59" fmla="*/ 3 h 213"/>
                <a:gd name="T60" fmla="*/ 51 w 96"/>
                <a:gd name="T61" fmla="*/ 8 h 213"/>
                <a:gd name="T62" fmla="*/ 52 w 96"/>
                <a:gd name="T63" fmla="*/ 16 h 213"/>
                <a:gd name="T64" fmla="*/ 47 w 96"/>
                <a:gd name="T65" fmla="*/ 16 h 213"/>
                <a:gd name="T66" fmla="*/ 38 w 96"/>
                <a:gd name="T67" fmla="*/ 20 h 213"/>
                <a:gd name="T68" fmla="*/ 30 w 96"/>
                <a:gd name="T69" fmla="*/ 28 h 213"/>
                <a:gd name="T70" fmla="*/ 27 w 96"/>
                <a:gd name="T71" fmla="*/ 42 h 213"/>
                <a:gd name="T72" fmla="*/ 23 w 96"/>
                <a:gd name="T73" fmla="*/ 56 h 213"/>
                <a:gd name="T74" fmla="*/ 14 w 96"/>
                <a:gd name="T75" fmla="*/ 56 h 213"/>
                <a:gd name="T76" fmla="*/ 12 w 96"/>
                <a:gd name="T77" fmla="*/ 67 h 213"/>
                <a:gd name="T78" fmla="*/ 9 w 96"/>
                <a:gd name="T79" fmla="*/ 79 h 213"/>
                <a:gd name="T80" fmla="*/ 4 w 96"/>
                <a:gd name="T81" fmla="*/ 87 h 213"/>
                <a:gd name="T82" fmla="*/ 0 w 96"/>
                <a:gd name="T83" fmla="*/ 91 h 213"/>
                <a:gd name="T84" fmla="*/ 10 w 96"/>
                <a:gd name="T85" fmla="*/ 102 h 213"/>
                <a:gd name="T86" fmla="*/ 23 w 96"/>
                <a:gd name="T87" fmla="*/ 125 h 213"/>
                <a:gd name="T88" fmla="*/ 22 w 96"/>
                <a:gd name="T89" fmla="*/ 143 h 213"/>
                <a:gd name="T90" fmla="*/ 26 w 96"/>
                <a:gd name="T91" fmla="*/ 149 h 213"/>
                <a:gd name="T92" fmla="*/ 37 w 96"/>
                <a:gd name="T93" fmla="*/ 148 h 213"/>
                <a:gd name="T94" fmla="*/ 47 w 96"/>
                <a:gd name="T95" fmla="*/ 136 h 213"/>
                <a:gd name="T96" fmla="*/ 53 w 96"/>
                <a:gd name="T97" fmla="*/ 141 h 213"/>
                <a:gd name="T98" fmla="*/ 57 w 96"/>
                <a:gd name="T99" fmla="*/ 153 h 213"/>
                <a:gd name="T100" fmla="*/ 63 w 96"/>
                <a:gd name="T101" fmla="*/ 178 h 213"/>
                <a:gd name="T102" fmla="*/ 67 w 96"/>
                <a:gd name="T103" fmla="*/ 195 h 213"/>
                <a:gd name="T104" fmla="*/ 69 w 96"/>
                <a:gd name="T105" fmla="*/ 209 h 213"/>
                <a:gd name="T106" fmla="*/ 68 w 96"/>
                <a:gd name="T107" fmla="*/ 212 h 213"/>
                <a:gd name="T108" fmla="*/ 78 w 96"/>
                <a:gd name="T109" fmla="*/ 193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213"/>
                <a:gd name="T167" fmla="*/ 96 w 96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xmlns="" id="{8117F5AB-B897-4DD5-8E00-684E373F8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1488" y="1843087"/>
              <a:ext cx="65088" cy="39688"/>
            </a:xfrm>
            <a:custGeom>
              <a:avLst/>
              <a:gdLst>
                <a:gd name="T0" fmla="*/ 33 w 34"/>
                <a:gd name="T1" fmla="*/ 7 h 21"/>
                <a:gd name="T2" fmla="*/ 20 w 34"/>
                <a:gd name="T3" fmla="*/ 3 h 21"/>
                <a:gd name="T4" fmla="*/ 11 w 34"/>
                <a:gd name="T5" fmla="*/ 2 h 21"/>
                <a:gd name="T6" fmla="*/ 3 w 34"/>
                <a:gd name="T7" fmla="*/ 9 h 21"/>
                <a:gd name="T8" fmla="*/ 0 w 34"/>
                <a:gd name="T9" fmla="*/ 14 h 21"/>
                <a:gd name="T10" fmla="*/ 3 w 34"/>
                <a:gd name="T11" fmla="*/ 16 h 21"/>
                <a:gd name="T12" fmla="*/ 11 w 34"/>
                <a:gd name="T13" fmla="*/ 18 h 21"/>
                <a:gd name="T14" fmla="*/ 21 w 34"/>
                <a:gd name="T15" fmla="*/ 19 h 21"/>
                <a:gd name="T16" fmla="*/ 32 w 34"/>
                <a:gd name="T17" fmla="*/ 17 h 21"/>
                <a:gd name="T18" fmla="*/ 31 w 34"/>
                <a:gd name="T19" fmla="*/ 8 h 21"/>
                <a:gd name="T20" fmla="*/ 33 w 34"/>
                <a:gd name="T21" fmla="*/ 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1"/>
                <a:gd name="T35" fmla="*/ 34 w 34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5" name="Freeform 62">
              <a:extLst>
                <a:ext uri="{FF2B5EF4-FFF2-40B4-BE49-F238E27FC236}">
                  <a16:creationId xmlns:a16="http://schemas.microsoft.com/office/drawing/2014/main" xmlns="" id="{14D38911-DB02-4648-BFE5-989F3204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1955800"/>
              <a:ext cx="160338" cy="331788"/>
            </a:xfrm>
            <a:custGeom>
              <a:avLst/>
              <a:gdLst>
                <a:gd name="T0" fmla="*/ 62 w 84"/>
                <a:gd name="T1" fmla="*/ 22 h 174"/>
                <a:gd name="T2" fmla="*/ 51 w 84"/>
                <a:gd name="T3" fmla="*/ 13 h 174"/>
                <a:gd name="T4" fmla="*/ 48 w 84"/>
                <a:gd name="T5" fmla="*/ 7 h 174"/>
                <a:gd name="T6" fmla="*/ 38 w 84"/>
                <a:gd name="T7" fmla="*/ 2 h 174"/>
                <a:gd name="T8" fmla="*/ 29 w 84"/>
                <a:gd name="T9" fmla="*/ 7 h 174"/>
                <a:gd name="T10" fmla="*/ 22 w 84"/>
                <a:gd name="T11" fmla="*/ 9 h 174"/>
                <a:gd name="T12" fmla="*/ 12 w 84"/>
                <a:gd name="T13" fmla="*/ 9 h 174"/>
                <a:gd name="T14" fmla="*/ 4 w 84"/>
                <a:gd name="T15" fmla="*/ 10 h 174"/>
                <a:gd name="T16" fmla="*/ 0 w 84"/>
                <a:gd name="T17" fmla="*/ 12 h 174"/>
                <a:gd name="T18" fmla="*/ 5 w 84"/>
                <a:gd name="T19" fmla="*/ 18 h 174"/>
                <a:gd name="T20" fmla="*/ 10 w 84"/>
                <a:gd name="T21" fmla="*/ 27 h 174"/>
                <a:gd name="T22" fmla="*/ 20 w 84"/>
                <a:gd name="T23" fmla="*/ 32 h 174"/>
                <a:gd name="T24" fmla="*/ 27 w 84"/>
                <a:gd name="T25" fmla="*/ 34 h 174"/>
                <a:gd name="T26" fmla="*/ 31 w 84"/>
                <a:gd name="T27" fmla="*/ 42 h 174"/>
                <a:gd name="T28" fmla="*/ 22 w 84"/>
                <a:gd name="T29" fmla="*/ 47 h 174"/>
                <a:gd name="T30" fmla="*/ 35 w 84"/>
                <a:gd name="T31" fmla="*/ 58 h 174"/>
                <a:gd name="T32" fmla="*/ 40 w 84"/>
                <a:gd name="T33" fmla="*/ 68 h 174"/>
                <a:gd name="T34" fmla="*/ 50 w 84"/>
                <a:gd name="T35" fmla="*/ 80 h 174"/>
                <a:gd name="T36" fmla="*/ 59 w 84"/>
                <a:gd name="T37" fmla="*/ 89 h 174"/>
                <a:gd name="T38" fmla="*/ 61 w 84"/>
                <a:gd name="T39" fmla="*/ 100 h 174"/>
                <a:gd name="T40" fmla="*/ 65 w 84"/>
                <a:gd name="T41" fmla="*/ 119 h 174"/>
                <a:gd name="T42" fmla="*/ 57 w 84"/>
                <a:gd name="T43" fmla="*/ 132 h 174"/>
                <a:gd name="T44" fmla="*/ 47 w 84"/>
                <a:gd name="T45" fmla="*/ 138 h 174"/>
                <a:gd name="T46" fmla="*/ 47 w 84"/>
                <a:gd name="T47" fmla="*/ 148 h 174"/>
                <a:gd name="T48" fmla="*/ 34 w 84"/>
                <a:gd name="T49" fmla="*/ 148 h 174"/>
                <a:gd name="T50" fmla="*/ 27 w 84"/>
                <a:gd name="T51" fmla="*/ 153 h 174"/>
                <a:gd name="T52" fmla="*/ 32 w 84"/>
                <a:gd name="T53" fmla="*/ 157 h 174"/>
                <a:gd name="T54" fmla="*/ 29 w 84"/>
                <a:gd name="T55" fmla="*/ 167 h 174"/>
                <a:gd name="T56" fmla="*/ 34 w 84"/>
                <a:gd name="T57" fmla="*/ 172 h 174"/>
                <a:gd name="T58" fmla="*/ 45 w 84"/>
                <a:gd name="T59" fmla="*/ 164 h 174"/>
                <a:gd name="T60" fmla="*/ 47 w 84"/>
                <a:gd name="T61" fmla="*/ 159 h 174"/>
                <a:gd name="T62" fmla="*/ 50 w 84"/>
                <a:gd name="T63" fmla="*/ 153 h 174"/>
                <a:gd name="T64" fmla="*/ 57 w 84"/>
                <a:gd name="T65" fmla="*/ 152 h 174"/>
                <a:gd name="T66" fmla="*/ 73 w 84"/>
                <a:gd name="T67" fmla="*/ 145 h 174"/>
                <a:gd name="T68" fmla="*/ 81 w 84"/>
                <a:gd name="T69" fmla="*/ 130 h 174"/>
                <a:gd name="T70" fmla="*/ 79 w 84"/>
                <a:gd name="T71" fmla="*/ 104 h 174"/>
                <a:gd name="T72" fmla="*/ 68 w 84"/>
                <a:gd name="T73" fmla="*/ 86 h 174"/>
                <a:gd name="T74" fmla="*/ 50 w 84"/>
                <a:gd name="T75" fmla="*/ 71 h 174"/>
                <a:gd name="T76" fmla="*/ 45 w 84"/>
                <a:gd name="T77" fmla="*/ 62 h 174"/>
                <a:gd name="T78" fmla="*/ 42 w 84"/>
                <a:gd name="T79" fmla="*/ 47 h 174"/>
                <a:gd name="T80" fmla="*/ 50 w 84"/>
                <a:gd name="T81" fmla="*/ 37 h 174"/>
                <a:gd name="T82" fmla="*/ 54 w 84"/>
                <a:gd name="T83" fmla="*/ 30 h 174"/>
                <a:gd name="T84" fmla="*/ 63 w 84"/>
                <a:gd name="T85" fmla="*/ 24 h 174"/>
                <a:gd name="T86" fmla="*/ 64 w 84"/>
                <a:gd name="T87" fmla="*/ 24 h 174"/>
                <a:gd name="T88" fmla="*/ 62 w 84"/>
                <a:gd name="T89" fmla="*/ 22 h 1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174"/>
                <a:gd name="T137" fmla="*/ 84 w 84"/>
                <a:gd name="T138" fmla="*/ 174 h 1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xmlns="" id="{7F65698A-A037-487C-8616-15E193B4D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2154237"/>
              <a:ext cx="131763" cy="93663"/>
            </a:xfrm>
            <a:custGeom>
              <a:avLst/>
              <a:gdLst>
                <a:gd name="T0" fmla="*/ 34 w 69"/>
                <a:gd name="T1" fmla="*/ 44 h 49"/>
                <a:gd name="T2" fmla="*/ 47 w 69"/>
                <a:gd name="T3" fmla="*/ 44 h 49"/>
                <a:gd name="T4" fmla="*/ 47 w 69"/>
                <a:gd name="T5" fmla="*/ 34 h 49"/>
                <a:gd name="T6" fmla="*/ 57 w 69"/>
                <a:gd name="T7" fmla="*/ 28 h 49"/>
                <a:gd name="T8" fmla="*/ 65 w 69"/>
                <a:gd name="T9" fmla="*/ 15 h 49"/>
                <a:gd name="T10" fmla="*/ 61 w 69"/>
                <a:gd name="T11" fmla="*/ 1 h 49"/>
                <a:gd name="T12" fmla="*/ 53 w 69"/>
                <a:gd name="T13" fmla="*/ 2 h 49"/>
                <a:gd name="T14" fmla="*/ 45 w 69"/>
                <a:gd name="T15" fmla="*/ 5 h 49"/>
                <a:gd name="T16" fmla="*/ 42 w 69"/>
                <a:gd name="T17" fmla="*/ 8 h 49"/>
                <a:gd name="T18" fmla="*/ 35 w 69"/>
                <a:gd name="T19" fmla="*/ 3 h 49"/>
                <a:gd name="T20" fmla="*/ 20 w 69"/>
                <a:gd name="T21" fmla="*/ 3 h 49"/>
                <a:gd name="T22" fmla="*/ 4 w 69"/>
                <a:gd name="T23" fmla="*/ 10 h 49"/>
                <a:gd name="T24" fmla="*/ 5 w 69"/>
                <a:gd name="T25" fmla="*/ 21 h 49"/>
                <a:gd name="T26" fmla="*/ 6 w 69"/>
                <a:gd name="T27" fmla="*/ 29 h 49"/>
                <a:gd name="T28" fmla="*/ 6 w 69"/>
                <a:gd name="T29" fmla="*/ 30 h 49"/>
                <a:gd name="T30" fmla="*/ 9 w 69"/>
                <a:gd name="T31" fmla="*/ 40 h 49"/>
                <a:gd name="T32" fmla="*/ 16 w 69"/>
                <a:gd name="T33" fmla="*/ 41 h 49"/>
                <a:gd name="T34" fmla="*/ 17 w 69"/>
                <a:gd name="T35" fmla="*/ 47 h 49"/>
                <a:gd name="T36" fmla="*/ 26 w 69"/>
                <a:gd name="T37" fmla="*/ 48 h 49"/>
                <a:gd name="T38" fmla="*/ 27 w 69"/>
                <a:gd name="T39" fmla="*/ 49 h 49"/>
                <a:gd name="T40" fmla="*/ 34 w 69"/>
                <a:gd name="T41" fmla="*/ 44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9"/>
                <a:gd name="T65" fmla="*/ 69 w 69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xmlns="" id="{6996A8AA-D820-42F5-928C-2B5770AFD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500" y="1976437"/>
              <a:ext cx="160338" cy="195263"/>
            </a:xfrm>
            <a:custGeom>
              <a:avLst/>
              <a:gdLst>
                <a:gd name="T0" fmla="*/ 57 w 84"/>
                <a:gd name="T1" fmla="*/ 47 h 102"/>
                <a:gd name="T2" fmla="*/ 44 w 84"/>
                <a:gd name="T3" fmla="*/ 36 h 102"/>
                <a:gd name="T4" fmla="*/ 53 w 84"/>
                <a:gd name="T5" fmla="*/ 31 h 102"/>
                <a:gd name="T6" fmla="*/ 49 w 84"/>
                <a:gd name="T7" fmla="*/ 23 h 102"/>
                <a:gd name="T8" fmla="*/ 42 w 84"/>
                <a:gd name="T9" fmla="*/ 21 h 102"/>
                <a:gd name="T10" fmla="*/ 32 w 84"/>
                <a:gd name="T11" fmla="*/ 16 h 102"/>
                <a:gd name="T12" fmla="*/ 27 w 84"/>
                <a:gd name="T13" fmla="*/ 7 h 102"/>
                <a:gd name="T14" fmla="*/ 22 w 84"/>
                <a:gd name="T15" fmla="*/ 1 h 102"/>
                <a:gd name="T16" fmla="*/ 18 w 84"/>
                <a:gd name="T17" fmla="*/ 1 h 102"/>
                <a:gd name="T18" fmla="*/ 16 w 84"/>
                <a:gd name="T19" fmla="*/ 7 h 102"/>
                <a:gd name="T20" fmla="*/ 16 w 84"/>
                <a:gd name="T21" fmla="*/ 16 h 102"/>
                <a:gd name="T22" fmla="*/ 10 w 84"/>
                <a:gd name="T23" fmla="*/ 11 h 102"/>
                <a:gd name="T24" fmla="*/ 4 w 84"/>
                <a:gd name="T25" fmla="*/ 20 h 102"/>
                <a:gd name="T26" fmla="*/ 0 w 84"/>
                <a:gd name="T27" fmla="*/ 23 h 102"/>
                <a:gd name="T28" fmla="*/ 2 w 84"/>
                <a:gd name="T29" fmla="*/ 25 h 102"/>
                <a:gd name="T30" fmla="*/ 3 w 84"/>
                <a:gd name="T31" fmla="*/ 34 h 102"/>
                <a:gd name="T32" fmla="*/ 11 w 84"/>
                <a:gd name="T33" fmla="*/ 37 h 102"/>
                <a:gd name="T34" fmla="*/ 10 w 84"/>
                <a:gd name="T35" fmla="*/ 49 h 102"/>
                <a:gd name="T36" fmla="*/ 7 w 84"/>
                <a:gd name="T37" fmla="*/ 58 h 102"/>
                <a:gd name="T38" fmla="*/ 17 w 84"/>
                <a:gd name="T39" fmla="*/ 54 h 102"/>
                <a:gd name="T40" fmla="*/ 26 w 84"/>
                <a:gd name="T41" fmla="*/ 53 h 102"/>
                <a:gd name="T42" fmla="*/ 33 w 84"/>
                <a:gd name="T43" fmla="*/ 51 h 102"/>
                <a:gd name="T44" fmla="*/ 43 w 84"/>
                <a:gd name="T45" fmla="*/ 51 h 102"/>
                <a:gd name="T46" fmla="*/ 52 w 84"/>
                <a:gd name="T47" fmla="*/ 59 h 102"/>
                <a:gd name="T48" fmla="*/ 52 w 84"/>
                <a:gd name="T49" fmla="*/ 73 h 102"/>
                <a:gd name="T50" fmla="*/ 60 w 84"/>
                <a:gd name="T51" fmla="*/ 85 h 102"/>
                <a:gd name="T52" fmla="*/ 59 w 84"/>
                <a:gd name="T53" fmla="*/ 97 h 102"/>
                <a:gd name="T54" fmla="*/ 64 w 84"/>
                <a:gd name="T55" fmla="*/ 101 h 102"/>
                <a:gd name="T56" fmla="*/ 67 w 84"/>
                <a:gd name="T57" fmla="*/ 98 h 102"/>
                <a:gd name="T58" fmla="*/ 75 w 84"/>
                <a:gd name="T59" fmla="*/ 95 h 102"/>
                <a:gd name="T60" fmla="*/ 83 w 84"/>
                <a:gd name="T61" fmla="*/ 94 h 102"/>
                <a:gd name="T62" fmla="*/ 83 w 84"/>
                <a:gd name="T63" fmla="*/ 89 h 102"/>
                <a:gd name="T64" fmla="*/ 81 w 84"/>
                <a:gd name="T65" fmla="*/ 78 h 102"/>
                <a:gd name="T66" fmla="*/ 72 w 84"/>
                <a:gd name="T67" fmla="*/ 69 h 102"/>
                <a:gd name="T68" fmla="*/ 62 w 84"/>
                <a:gd name="T69" fmla="*/ 57 h 102"/>
                <a:gd name="T70" fmla="*/ 57 w 84"/>
                <a:gd name="T71" fmla="*/ 47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102"/>
                <a:gd name="T110" fmla="*/ 84 w 84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8" name="Freeform 65">
              <a:extLst>
                <a:ext uri="{FF2B5EF4-FFF2-40B4-BE49-F238E27FC236}">
                  <a16:creationId xmlns:a16="http://schemas.microsoft.com/office/drawing/2014/main" xmlns="" id="{C6BDA711-B160-450C-BB9A-40DCFDF94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2938" y="2020887"/>
              <a:ext cx="176213" cy="328613"/>
            </a:xfrm>
            <a:custGeom>
              <a:avLst/>
              <a:gdLst>
                <a:gd name="T0" fmla="*/ 56 w 92"/>
                <a:gd name="T1" fmla="*/ 91 h 172"/>
                <a:gd name="T2" fmla="*/ 55 w 92"/>
                <a:gd name="T3" fmla="*/ 80 h 172"/>
                <a:gd name="T4" fmla="*/ 71 w 92"/>
                <a:gd name="T5" fmla="*/ 73 h 172"/>
                <a:gd name="T6" fmla="*/ 86 w 92"/>
                <a:gd name="T7" fmla="*/ 73 h 172"/>
                <a:gd name="T8" fmla="*/ 88 w 92"/>
                <a:gd name="T9" fmla="*/ 74 h 172"/>
                <a:gd name="T10" fmla="*/ 89 w 92"/>
                <a:gd name="T11" fmla="*/ 62 h 172"/>
                <a:gd name="T12" fmla="*/ 81 w 92"/>
                <a:gd name="T13" fmla="*/ 50 h 172"/>
                <a:gd name="T14" fmla="*/ 81 w 92"/>
                <a:gd name="T15" fmla="*/ 36 h 172"/>
                <a:gd name="T16" fmla="*/ 72 w 92"/>
                <a:gd name="T17" fmla="*/ 28 h 172"/>
                <a:gd name="T18" fmla="*/ 62 w 92"/>
                <a:gd name="T19" fmla="*/ 28 h 172"/>
                <a:gd name="T20" fmla="*/ 55 w 92"/>
                <a:gd name="T21" fmla="*/ 30 h 172"/>
                <a:gd name="T22" fmla="*/ 46 w 92"/>
                <a:gd name="T23" fmla="*/ 31 h 172"/>
                <a:gd name="T24" fmla="*/ 36 w 92"/>
                <a:gd name="T25" fmla="*/ 35 h 172"/>
                <a:gd name="T26" fmla="*/ 39 w 92"/>
                <a:gd name="T27" fmla="*/ 26 h 172"/>
                <a:gd name="T28" fmla="*/ 40 w 92"/>
                <a:gd name="T29" fmla="*/ 14 h 172"/>
                <a:gd name="T30" fmla="*/ 32 w 92"/>
                <a:gd name="T31" fmla="*/ 11 h 172"/>
                <a:gd name="T32" fmla="*/ 31 w 92"/>
                <a:gd name="T33" fmla="*/ 2 h 172"/>
                <a:gd name="T34" fmla="*/ 29 w 92"/>
                <a:gd name="T35" fmla="*/ 0 h 172"/>
                <a:gd name="T36" fmla="*/ 27 w 92"/>
                <a:gd name="T37" fmla="*/ 2 h 172"/>
                <a:gd name="T38" fmla="*/ 17 w 92"/>
                <a:gd name="T39" fmla="*/ 8 h 172"/>
                <a:gd name="T40" fmla="*/ 9 w 92"/>
                <a:gd name="T41" fmla="*/ 10 h 172"/>
                <a:gd name="T42" fmla="*/ 2 w 92"/>
                <a:gd name="T43" fmla="*/ 14 h 172"/>
                <a:gd name="T44" fmla="*/ 0 w 92"/>
                <a:gd name="T45" fmla="*/ 32 h 172"/>
                <a:gd name="T46" fmla="*/ 9 w 92"/>
                <a:gd name="T47" fmla="*/ 42 h 172"/>
                <a:gd name="T48" fmla="*/ 11 w 92"/>
                <a:gd name="T49" fmla="*/ 50 h 172"/>
                <a:gd name="T50" fmla="*/ 10 w 92"/>
                <a:gd name="T51" fmla="*/ 55 h 172"/>
                <a:gd name="T52" fmla="*/ 9 w 92"/>
                <a:gd name="T53" fmla="*/ 63 h 172"/>
                <a:gd name="T54" fmla="*/ 13 w 92"/>
                <a:gd name="T55" fmla="*/ 75 h 172"/>
                <a:gd name="T56" fmla="*/ 17 w 92"/>
                <a:gd name="T57" fmla="*/ 89 h 172"/>
                <a:gd name="T58" fmla="*/ 21 w 92"/>
                <a:gd name="T59" fmla="*/ 97 h 172"/>
                <a:gd name="T60" fmla="*/ 11 w 92"/>
                <a:gd name="T61" fmla="*/ 116 h 172"/>
                <a:gd name="T62" fmla="*/ 8 w 92"/>
                <a:gd name="T63" fmla="*/ 132 h 172"/>
                <a:gd name="T64" fmla="*/ 9 w 92"/>
                <a:gd name="T65" fmla="*/ 142 h 172"/>
                <a:gd name="T66" fmla="*/ 23 w 92"/>
                <a:gd name="T67" fmla="*/ 157 h 172"/>
                <a:gd name="T68" fmla="*/ 27 w 92"/>
                <a:gd name="T69" fmla="*/ 162 h 172"/>
                <a:gd name="T70" fmla="*/ 33 w 92"/>
                <a:gd name="T71" fmla="*/ 163 h 172"/>
                <a:gd name="T72" fmla="*/ 39 w 92"/>
                <a:gd name="T73" fmla="*/ 170 h 172"/>
                <a:gd name="T74" fmla="*/ 48 w 92"/>
                <a:gd name="T75" fmla="*/ 171 h 172"/>
                <a:gd name="T76" fmla="*/ 51 w 92"/>
                <a:gd name="T77" fmla="*/ 166 h 172"/>
                <a:gd name="T78" fmla="*/ 38 w 92"/>
                <a:gd name="T79" fmla="*/ 159 h 172"/>
                <a:gd name="T80" fmla="*/ 30 w 92"/>
                <a:gd name="T81" fmla="*/ 146 h 172"/>
                <a:gd name="T82" fmla="*/ 26 w 92"/>
                <a:gd name="T83" fmla="*/ 135 h 172"/>
                <a:gd name="T84" fmla="*/ 19 w 92"/>
                <a:gd name="T85" fmla="*/ 130 h 172"/>
                <a:gd name="T86" fmla="*/ 20 w 92"/>
                <a:gd name="T87" fmla="*/ 112 h 172"/>
                <a:gd name="T88" fmla="*/ 27 w 92"/>
                <a:gd name="T89" fmla="*/ 89 h 172"/>
                <a:gd name="T90" fmla="*/ 36 w 92"/>
                <a:gd name="T91" fmla="*/ 86 h 172"/>
                <a:gd name="T92" fmla="*/ 45 w 92"/>
                <a:gd name="T93" fmla="*/ 93 h 172"/>
                <a:gd name="T94" fmla="*/ 57 w 92"/>
                <a:gd name="T95" fmla="*/ 99 h 172"/>
                <a:gd name="T96" fmla="*/ 57 w 92"/>
                <a:gd name="T97" fmla="*/ 100 h 172"/>
                <a:gd name="T98" fmla="*/ 57 w 92"/>
                <a:gd name="T99" fmla="*/ 99 h 172"/>
                <a:gd name="T100" fmla="*/ 56 w 92"/>
                <a:gd name="T101" fmla="*/ 91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172"/>
                <a:gd name="T155" fmla="*/ 92 w 92"/>
                <a:gd name="T156" fmla="*/ 172 h 1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xmlns="" id="{34BA5719-B976-4F17-A82B-4E7B4331C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288" y="1136650"/>
              <a:ext cx="207963" cy="169863"/>
            </a:xfrm>
            <a:custGeom>
              <a:avLst/>
              <a:gdLst>
                <a:gd name="T0" fmla="*/ 2 w 109"/>
                <a:gd name="T1" fmla="*/ 19 h 89"/>
                <a:gd name="T2" fmla="*/ 2 w 109"/>
                <a:gd name="T3" fmla="*/ 31 h 89"/>
                <a:gd name="T4" fmla="*/ 3 w 109"/>
                <a:gd name="T5" fmla="*/ 36 h 89"/>
                <a:gd name="T6" fmla="*/ 5 w 109"/>
                <a:gd name="T7" fmla="*/ 41 h 89"/>
                <a:gd name="T8" fmla="*/ 7 w 109"/>
                <a:gd name="T9" fmla="*/ 47 h 89"/>
                <a:gd name="T10" fmla="*/ 10 w 109"/>
                <a:gd name="T11" fmla="*/ 56 h 89"/>
                <a:gd name="T12" fmla="*/ 10 w 109"/>
                <a:gd name="T13" fmla="*/ 61 h 89"/>
                <a:gd name="T14" fmla="*/ 16 w 109"/>
                <a:gd name="T15" fmla="*/ 65 h 89"/>
                <a:gd name="T16" fmla="*/ 24 w 109"/>
                <a:gd name="T17" fmla="*/ 70 h 89"/>
                <a:gd name="T18" fmla="*/ 30 w 109"/>
                <a:gd name="T19" fmla="*/ 73 h 89"/>
                <a:gd name="T20" fmla="*/ 36 w 109"/>
                <a:gd name="T21" fmla="*/ 72 h 89"/>
                <a:gd name="T22" fmla="*/ 39 w 109"/>
                <a:gd name="T23" fmla="*/ 76 h 89"/>
                <a:gd name="T24" fmla="*/ 47 w 109"/>
                <a:gd name="T25" fmla="*/ 78 h 89"/>
                <a:gd name="T26" fmla="*/ 52 w 109"/>
                <a:gd name="T27" fmla="*/ 84 h 89"/>
                <a:gd name="T28" fmla="*/ 59 w 109"/>
                <a:gd name="T29" fmla="*/ 83 h 89"/>
                <a:gd name="T30" fmla="*/ 68 w 109"/>
                <a:gd name="T31" fmla="*/ 85 h 89"/>
                <a:gd name="T32" fmla="*/ 77 w 109"/>
                <a:gd name="T33" fmla="*/ 85 h 89"/>
                <a:gd name="T34" fmla="*/ 86 w 109"/>
                <a:gd name="T35" fmla="*/ 88 h 89"/>
                <a:gd name="T36" fmla="*/ 93 w 109"/>
                <a:gd name="T37" fmla="*/ 89 h 89"/>
                <a:gd name="T38" fmla="*/ 93 w 109"/>
                <a:gd name="T39" fmla="*/ 82 h 89"/>
                <a:gd name="T40" fmla="*/ 103 w 109"/>
                <a:gd name="T41" fmla="*/ 71 h 89"/>
                <a:gd name="T42" fmla="*/ 108 w 109"/>
                <a:gd name="T43" fmla="*/ 67 h 89"/>
                <a:gd name="T44" fmla="*/ 104 w 109"/>
                <a:gd name="T45" fmla="*/ 56 h 89"/>
                <a:gd name="T46" fmla="*/ 103 w 109"/>
                <a:gd name="T47" fmla="*/ 46 h 89"/>
                <a:gd name="T48" fmla="*/ 99 w 109"/>
                <a:gd name="T49" fmla="*/ 40 h 89"/>
                <a:gd name="T50" fmla="*/ 106 w 109"/>
                <a:gd name="T51" fmla="*/ 35 h 89"/>
                <a:gd name="T52" fmla="*/ 105 w 109"/>
                <a:gd name="T53" fmla="*/ 25 h 89"/>
                <a:gd name="T54" fmla="*/ 103 w 109"/>
                <a:gd name="T55" fmla="*/ 16 h 89"/>
                <a:gd name="T56" fmla="*/ 95 w 109"/>
                <a:gd name="T57" fmla="*/ 10 h 89"/>
                <a:gd name="T58" fmla="*/ 94 w 109"/>
                <a:gd name="T59" fmla="*/ 9 h 89"/>
                <a:gd name="T60" fmla="*/ 65 w 109"/>
                <a:gd name="T61" fmla="*/ 8 h 89"/>
                <a:gd name="T62" fmla="*/ 59 w 109"/>
                <a:gd name="T63" fmla="*/ 6 h 89"/>
                <a:gd name="T64" fmla="*/ 53 w 109"/>
                <a:gd name="T65" fmla="*/ 9 h 89"/>
                <a:gd name="T66" fmla="*/ 48 w 109"/>
                <a:gd name="T67" fmla="*/ 2 h 89"/>
                <a:gd name="T68" fmla="*/ 23 w 109"/>
                <a:gd name="T69" fmla="*/ 9 h 89"/>
                <a:gd name="T70" fmla="*/ 6 w 109"/>
                <a:gd name="T71" fmla="*/ 15 h 89"/>
                <a:gd name="T72" fmla="*/ 2 w 109"/>
                <a:gd name="T73" fmla="*/ 18 h 89"/>
                <a:gd name="T74" fmla="*/ 2 w 109"/>
                <a:gd name="T75" fmla="*/ 19 h 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89"/>
                <a:gd name="T116" fmla="*/ 109 w 109"/>
                <a:gd name="T117" fmla="*/ 89 h 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xmlns="" id="{253BDD52-A5E5-434B-B8C2-F8C64195A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450" y="1412875"/>
              <a:ext cx="79375" cy="74613"/>
            </a:xfrm>
            <a:custGeom>
              <a:avLst/>
              <a:gdLst>
                <a:gd name="T0" fmla="*/ 31 w 41"/>
                <a:gd name="T1" fmla="*/ 35 h 39"/>
                <a:gd name="T2" fmla="*/ 39 w 41"/>
                <a:gd name="T3" fmla="*/ 23 h 39"/>
                <a:gd name="T4" fmla="*/ 40 w 41"/>
                <a:gd name="T5" fmla="*/ 8 h 39"/>
                <a:gd name="T6" fmla="*/ 30 w 41"/>
                <a:gd name="T7" fmla="*/ 2 h 39"/>
                <a:gd name="T8" fmla="*/ 13 w 41"/>
                <a:gd name="T9" fmla="*/ 1 h 39"/>
                <a:gd name="T10" fmla="*/ 6 w 41"/>
                <a:gd name="T11" fmla="*/ 2 h 39"/>
                <a:gd name="T12" fmla="*/ 1 w 41"/>
                <a:gd name="T13" fmla="*/ 5 h 39"/>
                <a:gd name="T14" fmla="*/ 6 w 41"/>
                <a:gd name="T15" fmla="*/ 13 h 39"/>
                <a:gd name="T16" fmla="*/ 15 w 41"/>
                <a:gd name="T17" fmla="*/ 24 h 39"/>
                <a:gd name="T18" fmla="*/ 24 w 41"/>
                <a:gd name="T19" fmla="*/ 34 h 39"/>
                <a:gd name="T20" fmla="*/ 30 w 41"/>
                <a:gd name="T21" fmla="*/ 39 h 39"/>
                <a:gd name="T22" fmla="*/ 31 w 41"/>
                <a:gd name="T23" fmla="*/ 3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1" name="Freeform 68">
              <a:extLst>
                <a:ext uri="{FF2B5EF4-FFF2-40B4-BE49-F238E27FC236}">
                  <a16:creationId xmlns:a16="http://schemas.microsoft.com/office/drawing/2014/main" xmlns="" id="{CEF2459B-4201-4A90-8E32-57060C84D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50" y="1379537"/>
              <a:ext cx="114300" cy="98425"/>
            </a:xfrm>
            <a:custGeom>
              <a:avLst/>
              <a:gdLst>
                <a:gd name="T0" fmla="*/ 35 w 60"/>
                <a:gd name="T1" fmla="*/ 42 h 52"/>
                <a:gd name="T2" fmla="*/ 26 w 60"/>
                <a:gd name="T3" fmla="*/ 31 h 52"/>
                <a:gd name="T4" fmla="*/ 21 w 60"/>
                <a:gd name="T5" fmla="*/ 23 h 52"/>
                <a:gd name="T6" fmla="*/ 26 w 60"/>
                <a:gd name="T7" fmla="*/ 20 h 52"/>
                <a:gd name="T8" fmla="*/ 33 w 60"/>
                <a:gd name="T9" fmla="*/ 19 h 52"/>
                <a:gd name="T10" fmla="*/ 50 w 60"/>
                <a:gd name="T11" fmla="*/ 20 h 52"/>
                <a:gd name="T12" fmla="*/ 60 w 60"/>
                <a:gd name="T13" fmla="*/ 26 h 52"/>
                <a:gd name="T14" fmla="*/ 60 w 60"/>
                <a:gd name="T15" fmla="*/ 23 h 52"/>
                <a:gd name="T16" fmla="*/ 56 w 60"/>
                <a:gd name="T17" fmla="*/ 15 h 52"/>
                <a:gd name="T18" fmla="*/ 53 w 60"/>
                <a:gd name="T19" fmla="*/ 8 h 52"/>
                <a:gd name="T20" fmla="*/ 50 w 60"/>
                <a:gd name="T21" fmla="*/ 9 h 52"/>
                <a:gd name="T22" fmla="*/ 38 w 60"/>
                <a:gd name="T23" fmla="*/ 7 h 52"/>
                <a:gd name="T24" fmla="*/ 29 w 60"/>
                <a:gd name="T25" fmla="*/ 0 h 52"/>
                <a:gd name="T26" fmla="*/ 22 w 60"/>
                <a:gd name="T27" fmla="*/ 4 h 52"/>
                <a:gd name="T28" fmla="*/ 19 w 60"/>
                <a:gd name="T29" fmla="*/ 10 h 52"/>
                <a:gd name="T30" fmla="*/ 15 w 60"/>
                <a:gd name="T31" fmla="*/ 15 h 52"/>
                <a:gd name="T32" fmla="*/ 8 w 60"/>
                <a:gd name="T33" fmla="*/ 15 h 52"/>
                <a:gd name="T34" fmla="*/ 0 w 60"/>
                <a:gd name="T35" fmla="*/ 16 h 52"/>
                <a:gd name="T36" fmla="*/ 2 w 60"/>
                <a:gd name="T37" fmla="*/ 21 h 52"/>
                <a:gd name="T38" fmla="*/ 11 w 60"/>
                <a:gd name="T39" fmla="*/ 25 h 52"/>
                <a:gd name="T40" fmla="*/ 21 w 60"/>
                <a:gd name="T41" fmla="*/ 40 h 52"/>
                <a:gd name="T42" fmla="*/ 30 w 60"/>
                <a:gd name="T43" fmla="*/ 45 h 52"/>
                <a:gd name="T44" fmla="*/ 40 w 60"/>
                <a:gd name="T45" fmla="*/ 50 h 52"/>
                <a:gd name="T46" fmla="*/ 44 w 60"/>
                <a:gd name="T47" fmla="*/ 52 h 52"/>
                <a:gd name="T48" fmla="*/ 35 w 60"/>
                <a:gd name="T49" fmla="*/ 4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52"/>
                <a:gd name="T77" fmla="*/ 60 w 60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2" name="Freeform 69">
              <a:extLst>
                <a:ext uri="{FF2B5EF4-FFF2-40B4-BE49-F238E27FC236}">
                  <a16:creationId xmlns:a16="http://schemas.microsoft.com/office/drawing/2014/main" xmlns="" id="{33A0A3CE-108E-42C1-A515-F37C1D8CF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475" y="1484312"/>
              <a:ext cx="39688" cy="77788"/>
            </a:xfrm>
            <a:custGeom>
              <a:avLst/>
              <a:gdLst>
                <a:gd name="T0" fmla="*/ 14 w 21"/>
                <a:gd name="T1" fmla="*/ 35 h 41"/>
                <a:gd name="T2" fmla="*/ 17 w 21"/>
                <a:gd name="T3" fmla="*/ 31 h 41"/>
                <a:gd name="T4" fmla="*/ 21 w 21"/>
                <a:gd name="T5" fmla="*/ 24 h 41"/>
                <a:gd name="T6" fmla="*/ 21 w 21"/>
                <a:gd name="T7" fmla="*/ 24 h 41"/>
                <a:gd name="T8" fmla="*/ 15 w 21"/>
                <a:gd name="T9" fmla="*/ 17 h 41"/>
                <a:gd name="T10" fmla="*/ 16 w 21"/>
                <a:gd name="T11" fmla="*/ 5 h 41"/>
                <a:gd name="T12" fmla="*/ 6 w 21"/>
                <a:gd name="T13" fmla="*/ 0 h 41"/>
                <a:gd name="T14" fmla="*/ 1 w 21"/>
                <a:gd name="T15" fmla="*/ 8 h 41"/>
                <a:gd name="T16" fmla="*/ 4 w 21"/>
                <a:gd name="T17" fmla="*/ 15 h 41"/>
                <a:gd name="T18" fmla="*/ 3 w 21"/>
                <a:gd name="T19" fmla="*/ 32 h 41"/>
                <a:gd name="T20" fmla="*/ 11 w 21"/>
                <a:gd name="T21" fmla="*/ 41 h 41"/>
                <a:gd name="T22" fmla="*/ 14 w 21"/>
                <a:gd name="T23" fmla="*/ 3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41"/>
                <a:gd name="T38" fmla="*/ 21 w 21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3" name="Freeform 70">
              <a:extLst>
                <a:ext uri="{FF2B5EF4-FFF2-40B4-BE49-F238E27FC236}">
                  <a16:creationId xmlns:a16="http://schemas.microsoft.com/office/drawing/2014/main" xmlns="" id="{967DB048-7109-4E9C-A9EF-9BA336D5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1309687"/>
              <a:ext cx="160338" cy="71438"/>
            </a:xfrm>
            <a:custGeom>
              <a:avLst/>
              <a:gdLst>
                <a:gd name="T0" fmla="*/ 71 w 84"/>
                <a:gd name="T1" fmla="*/ 3 h 37"/>
                <a:gd name="T2" fmla="*/ 60 w 84"/>
                <a:gd name="T3" fmla="*/ 0 h 37"/>
                <a:gd name="T4" fmla="*/ 58 w 84"/>
                <a:gd name="T5" fmla="*/ 5 h 37"/>
                <a:gd name="T6" fmla="*/ 48 w 84"/>
                <a:gd name="T7" fmla="*/ 5 h 37"/>
                <a:gd name="T8" fmla="*/ 42 w 84"/>
                <a:gd name="T9" fmla="*/ 10 h 37"/>
                <a:gd name="T10" fmla="*/ 38 w 84"/>
                <a:gd name="T11" fmla="*/ 17 h 37"/>
                <a:gd name="T12" fmla="*/ 33 w 84"/>
                <a:gd name="T13" fmla="*/ 20 h 37"/>
                <a:gd name="T14" fmla="*/ 22 w 84"/>
                <a:gd name="T15" fmla="*/ 22 h 37"/>
                <a:gd name="T16" fmla="*/ 15 w 84"/>
                <a:gd name="T17" fmla="*/ 23 h 37"/>
                <a:gd name="T18" fmla="*/ 9 w 84"/>
                <a:gd name="T19" fmla="*/ 24 h 37"/>
                <a:gd name="T20" fmla="*/ 2 w 84"/>
                <a:gd name="T21" fmla="*/ 22 h 37"/>
                <a:gd name="T22" fmla="*/ 1 w 84"/>
                <a:gd name="T23" fmla="*/ 28 h 37"/>
                <a:gd name="T24" fmla="*/ 7 w 84"/>
                <a:gd name="T25" fmla="*/ 31 h 37"/>
                <a:gd name="T26" fmla="*/ 14 w 84"/>
                <a:gd name="T27" fmla="*/ 32 h 37"/>
                <a:gd name="T28" fmla="*/ 21 w 84"/>
                <a:gd name="T29" fmla="*/ 30 h 37"/>
                <a:gd name="T30" fmla="*/ 30 w 84"/>
                <a:gd name="T31" fmla="*/ 29 h 37"/>
                <a:gd name="T32" fmla="*/ 32 w 84"/>
                <a:gd name="T33" fmla="*/ 34 h 37"/>
                <a:gd name="T34" fmla="*/ 42 w 84"/>
                <a:gd name="T35" fmla="*/ 35 h 37"/>
                <a:gd name="T36" fmla="*/ 55 w 84"/>
                <a:gd name="T37" fmla="*/ 37 h 37"/>
                <a:gd name="T38" fmla="*/ 64 w 84"/>
                <a:gd name="T39" fmla="*/ 34 h 37"/>
                <a:gd name="T40" fmla="*/ 72 w 84"/>
                <a:gd name="T41" fmla="*/ 31 h 37"/>
                <a:gd name="T42" fmla="*/ 72 w 84"/>
                <a:gd name="T43" fmla="*/ 31 h 37"/>
                <a:gd name="T44" fmla="*/ 74 w 84"/>
                <a:gd name="T45" fmla="*/ 29 h 37"/>
                <a:gd name="T46" fmla="*/ 76 w 84"/>
                <a:gd name="T47" fmla="*/ 24 h 37"/>
                <a:gd name="T48" fmla="*/ 77 w 84"/>
                <a:gd name="T49" fmla="*/ 19 h 37"/>
                <a:gd name="T50" fmla="*/ 82 w 84"/>
                <a:gd name="T51" fmla="*/ 16 h 37"/>
                <a:gd name="T52" fmla="*/ 84 w 84"/>
                <a:gd name="T53" fmla="*/ 13 h 37"/>
                <a:gd name="T54" fmla="*/ 79 w 84"/>
                <a:gd name="T55" fmla="*/ 4 h 37"/>
                <a:gd name="T56" fmla="*/ 71 w 84"/>
                <a:gd name="T57" fmla="*/ 3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37"/>
                <a:gd name="T89" fmla="*/ 84 w 84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4" name="Freeform 71">
              <a:extLst>
                <a:ext uri="{FF2B5EF4-FFF2-40B4-BE49-F238E27FC236}">
                  <a16:creationId xmlns:a16="http://schemas.microsoft.com/office/drawing/2014/main" xmlns="" id="{E0FA09D5-1DC1-442F-BCA1-59F8EFF3C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563" y="1317625"/>
              <a:ext cx="142875" cy="80963"/>
            </a:xfrm>
            <a:custGeom>
              <a:avLst/>
              <a:gdLst>
                <a:gd name="T0" fmla="*/ 71 w 74"/>
                <a:gd name="T1" fmla="*/ 8 h 42"/>
                <a:gd name="T2" fmla="*/ 68 w 74"/>
                <a:gd name="T3" fmla="*/ 7 h 42"/>
                <a:gd name="T4" fmla="*/ 61 w 74"/>
                <a:gd name="T5" fmla="*/ 4 h 42"/>
                <a:gd name="T6" fmla="*/ 51 w 74"/>
                <a:gd name="T7" fmla="*/ 1 h 42"/>
                <a:gd name="T8" fmla="*/ 40 w 74"/>
                <a:gd name="T9" fmla="*/ 7 h 42"/>
                <a:gd name="T10" fmla="*/ 28 w 74"/>
                <a:gd name="T11" fmla="*/ 11 h 42"/>
                <a:gd name="T12" fmla="*/ 13 w 74"/>
                <a:gd name="T13" fmla="*/ 11 h 42"/>
                <a:gd name="T14" fmla="*/ 12 w 74"/>
                <a:gd name="T15" fmla="*/ 9 h 42"/>
                <a:gd name="T16" fmla="*/ 10 w 74"/>
                <a:gd name="T17" fmla="*/ 12 h 42"/>
                <a:gd name="T18" fmla="*/ 5 w 74"/>
                <a:gd name="T19" fmla="*/ 15 h 42"/>
                <a:gd name="T20" fmla="*/ 4 w 74"/>
                <a:gd name="T21" fmla="*/ 20 h 42"/>
                <a:gd name="T22" fmla="*/ 2 w 74"/>
                <a:gd name="T23" fmla="*/ 25 h 42"/>
                <a:gd name="T24" fmla="*/ 0 w 74"/>
                <a:gd name="T25" fmla="*/ 27 h 42"/>
                <a:gd name="T26" fmla="*/ 3 w 74"/>
                <a:gd name="T27" fmla="*/ 32 h 42"/>
                <a:gd name="T28" fmla="*/ 3 w 74"/>
                <a:gd name="T29" fmla="*/ 32 h 42"/>
                <a:gd name="T30" fmla="*/ 12 w 74"/>
                <a:gd name="T31" fmla="*/ 39 h 42"/>
                <a:gd name="T32" fmla="*/ 24 w 74"/>
                <a:gd name="T33" fmla="*/ 41 h 42"/>
                <a:gd name="T34" fmla="*/ 39 w 74"/>
                <a:gd name="T35" fmla="*/ 37 h 42"/>
                <a:gd name="T36" fmla="*/ 44 w 74"/>
                <a:gd name="T37" fmla="*/ 38 h 42"/>
                <a:gd name="T38" fmla="*/ 47 w 74"/>
                <a:gd name="T39" fmla="*/ 39 h 42"/>
                <a:gd name="T40" fmla="*/ 54 w 74"/>
                <a:gd name="T41" fmla="*/ 34 h 42"/>
                <a:gd name="T42" fmla="*/ 64 w 74"/>
                <a:gd name="T43" fmla="*/ 17 h 42"/>
                <a:gd name="T44" fmla="*/ 72 w 74"/>
                <a:gd name="T45" fmla="*/ 12 h 42"/>
                <a:gd name="T46" fmla="*/ 71 w 74"/>
                <a:gd name="T47" fmla="*/ 8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42"/>
                <a:gd name="T74" fmla="*/ 74 w 74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5" name="Freeform 72">
              <a:extLst>
                <a:ext uri="{FF2B5EF4-FFF2-40B4-BE49-F238E27FC236}">
                  <a16:creationId xmlns:a16="http://schemas.microsoft.com/office/drawing/2014/main" xmlns="" id="{97CF7406-41D0-431F-887C-E00F8313A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1252537"/>
              <a:ext cx="134938" cy="69850"/>
            </a:xfrm>
            <a:custGeom>
              <a:avLst/>
              <a:gdLst>
                <a:gd name="T0" fmla="*/ 68 w 71"/>
                <a:gd name="T1" fmla="*/ 17 h 36"/>
                <a:gd name="T2" fmla="*/ 60 w 71"/>
                <a:gd name="T3" fmla="*/ 15 h 36"/>
                <a:gd name="T4" fmla="*/ 57 w 71"/>
                <a:gd name="T5" fmla="*/ 11 h 36"/>
                <a:gd name="T6" fmla="*/ 51 w 71"/>
                <a:gd name="T7" fmla="*/ 12 h 36"/>
                <a:gd name="T8" fmla="*/ 45 w 71"/>
                <a:gd name="T9" fmla="*/ 9 h 36"/>
                <a:gd name="T10" fmla="*/ 37 w 71"/>
                <a:gd name="T11" fmla="*/ 4 h 36"/>
                <a:gd name="T12" fmla="*/ 31 w 71"/>
                <a:gd name="T13" fmla="*/ 0 h 36"/>
                <a:gd name="T14" fmla="*/ 30 w 71"/>
                <a:gd name="T15" fmla="*/ 1 h 36"/>
                <a:gd name="T16" fmla="*/ 24 w 71"/>
                <a:gd name="T17" fmla="*/ 2 h 36"/>
                <a:gd name="T18" fmla="*/ 15 w 71"/>
                <a:gd name="T19" fmla="*/ 6 h 36"/>
                <a:gd name="T20" fmla="*/ 3 w 71"/>
                <a:gd name="T21" fmla="*/ 10 h 36"/>
                <a:gd name="T22" fmla="*/ 4 w 71"/>
                <a:gd name="T23" fmla="*/ 16 h 36"/>
                <a:gd name="T24" fmla="*/ 8 w 71"/>
                <a:gd name="T25" fmla="*/ 26 h 36"/>
                <a:gd name="T26" fmla="*/ 20 w 71"/>
                <a:gd name="T27" fmla="*/ 35 h 36"/>
                <a:gd name="T28" fmla="*/ 19 w 71"/>
                <a:gd name="T29" fmla="*/ 35 h 36"/>
                <a:gd name="T30" fmla="*/ 29 w 71"/>
                <a:gd name="T31" fmla="*/ 35 h 36"/>
                <a:gd name="T32" fmla="*/ 31 w 71"/>
                <a:gd name="T33" fmla="*/ 30 h 36"/>
                <a:gd name="T34" fmla="*/ 42 w 71"/>
                <a:gd name="T35" fmla="*/ 33 h 36"/>
                <a:gd name="T36" fmla="*/ 50 w 71"/>
                <a:gd name="T37" fmla="*/ 34 h 36"/>
                <a:gd name="T38" fmla="*/ 51 w 71"/>
                <a:gd name="T39" fmla="*/ 36 h 36"/>
                <a:gd name="T40" fmla="*/ 54 w 71"/>
                <a:gd name="T41" fmla="*/ 33 h 36"/>
                <a:gd name="T42" fmla="*/ 65 w 71"/>
                <a:gd name="T43" fmla="*/ 27 h 36"/>
                <a:gd name="T44" fmla="*/ 71 w 71"/>
                <a:gd name="T45" fmla="*/ 22 h 36"/>
                <a:gd name="T46" fmla="*/ 68 w 71"/>
                <a:gd name="T47" fmla="*/ 1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36"/>
                <a:gd name="T74" fmla="*/ 71 w 71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6" name="Freeform 73">
              <a:extLst>
                <a:ext uri="{FF2B5EF4-FFF2-40B4-BE49-F238E27FC236}">
                  <a16:creationId xmlns:a16="http://schemas.microsoft.com/office/drawing/2014/main" xmlns="" id="{720EB428-8ED9-406D-B3DB-6AB526394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438" y="1293812"/>
              <a:ext cx="120650" cy="50800"/>
            </a:xfrm>
            <a:custGeom>
              <a:avLst/>
              <a:gdLst>
                <a:gd name="T0" fmla="*/ 47 w 63"/>
                <a:gd name="T1" fmla="*/ 3 h 27"/>
                <a:gd name="T2" fmla="*/ 38 w 63"/>
                <a:gd name="T3" fmla="*/ 3 h 27"/>
                <a:gd name="T4" fmla="*/ 29 w 63"/>
                <a:gd name="T5" fmla="*/ 1 h 27"/>
                <a:gd name="T6" fmla="*/ 22 w 63"/>
                <a:gd name="T7" fmla="*/ 2 h 27"/>
                <a:gd name="T8" fmla="*/ 20 w 63"/>
                <a:gd name="T9" fmla="*/ 1 h 27"/>
                <a:gd name="T10" fmla="*/ 14 w 63"/>
                <a:gd name="T11" fmla="*/ 6 h 27"/>
                <a:gd name="T12" fmla="*/ 3 w 63"/>
                <a:gd name="T13" fmla="*/ 12 h 27"/>
                <a:gd name="T14" fmla="*/ 0 w 63"/>
                <a:gd name="T15" fmla="*/ 15 h 27"/>
                <a:gd name="T16" fmla="*/ 5 w 63"/>
                <a:gd name="T17" fmla="*/ 24 h 27"/>
                <a:gd name="T18" fmla="*/ 20 w 63"/>
                <a:gd name="T19" fmla="*/ 24 h 27"/>
                <a:gd name="T20" fmla="*/ 32 w 63"/>
                <a:gd name="T21" fmla="*/ 20 h 27"/>
                <a:gd name="T22" fmla="*/ 43 w 63"/>
                <a:gd name="T23" fmla="*/ 14 h 27"/>
                <a:gd name="T24" fmla="*/ 53 w 63"/>
                <a:gd name="T25" fmla="*/ 17 h 27"/>
                <a:gd name="T26" fmla="*/ 60 w 63"/>
                <a:gd name="T27" fmla="*/ 20 h 27"/>
                <a:gd name="T28" fmla="*/ 58 w 63"/>
                <a:gd name="T29" fmla="*/ 16 h 27"/>
                <a:gd name="T30" fmla="*/ 63 w 63"/>
                <a:gd name="T31" fmla="*/ 8 h 27"/>
                <a:gd name="T32" fmla="*/ 63 w 63"/>
                <a:gd name="T33" fmla="*/ 7 h 27"/>
                <a:gd name="T34" fmla="*/ 56 w 63"/>
                <a:gd name="T35" fmla="*/ 6 h 27"/>
                <a:gd name="T36" fmla="*/ 47 w 63"/>
                <a:gd name="T37" fmla="*/ 3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27"/>
                <a:gd name="T59" fmla="*/ 63 w 63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xmlns="" id="{ED856295-EBB2-425A-ABA5-90B06E3C5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938" y="1495425"/>
              <a:ext cx="80963" cy="133350"/>
            </a:xfrm>
            <a:custGeom>
              <a:avLst/>
              <a:gdLst>
                <a:gd name="T0" fmla="*/ 30 w 42"/>
                <a:gd name="T1" fmla="*/ 57 h 70"/>
                <a:gd name="T2" fmla="*/ 28 w 42"/>
                <a:gd name="T3" fmla="*/ 52 h 70"/>
                <a:gd name="T4" fmla="*/ 31 w 42"/>
                <a:gd name="T5" fmla="*/ 45 h 70"/>
                <a:gd name="T6" fmla="*/ 27 w 42"/>
                <a:gd name="T7" fmla="*/ 39 h 70"/>
                <a:gd name="T8" fmla="*/ 30 w 42"/>
                <a:gd name="T9" fmla="*/ 35 h 70"/>
                <a:gd name="T10" fmla="*/ 32 w 42"/>
                <a:gd name="T11" fmla="*/ 27 h 70"/>
                <a:gd name="T12" fmla="*/ 31 w 42"/>
                <a:gd name="T13" fmla="*/ 17 h 70"/>
                <a:gd name="T14" fmla="*/ 39 w 42"/>
                <a:gd name="T15" fmla="*/ 10 h 70"/>
                <a:gd name="T16" fmla="*/ 36 w 42"/>
                <a:gd name="T17" fmla="*/ 6 h 70"/>
                <a:gd name="T18" fmla="*/ 29 w 42"/>
                <a:gd name="T19" fmla="*/ 4 h 70"/>
                <a:gd name="T20" fmla="*/ 25 w 42"/>
                <a:gd name="T21" fmla="*/ 4 h 70"/>
                <a:gd name="T22" fmla="*/ 18 w 42"/>
                <a:gd name="T23" fmla="*/ 3 h 70"/>
                <a:gd name="T24" fmla="*/ 14 w 42"/>
                <a:gd name="T25" fmla="*/ 2 h 70"/>
                <a:gd name="T26" fmla="*/ 11 w 42"/>
                <a:gd name="T27" fmla="*/ 4 h 70"/>
                <a:gd name="T28" fmla="*/ 11 w 42"/>
                <a:gd name="T29" fmla="*/ 11 h 70"/>
                <a:gd name="T30" fmla="*/ 4 w 42"/>
                <a:gd name="T31" fmla="*/ 38 h 70"/>
                <a:gd name="T32" fmla="*/ 8 w 42"/>
                <a:gd name="T33" fmla="*/ 48 h 70"/>
                <a:gd name="T34" fmla="*/ 10 w 42"/>
                <a:gd name="T35" fmla="*/ 67 h 70"/>
                <a:gd name="T36" fmla="*/ 18 w 42"/>
                <a:gd name="T37" fmla="*/ 70 h 70"/>
                <a:gd name="T38" fmla="*/ 27 w 42"/>
                <a:gd name="T39" fmla="*/ 68 h 70"/>
                <a:gd name="T40" fmla="*/ 26 w 42"/>
                <a:gd name="T41" fmla="*/ 64 h 70"/>
                <a:gd name="T42" fmla="*/ 30 w 42"/>
                <a:gd name="T43" fmla="*/ 57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70"/>
                <a:gd name="T68" fmla="*/ 42 w 42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8" name="Freeform 75">
              <a:extLst>
                <a:ext uri="{FF2B5EF4-FFF2-40B4-BE49-F238E27FC236}">
                  <a16:creationId xmlns:a16="http://schemas.microsoft.com/office/drawing/2014/main" xmlns="" id="{CC7DA02C-0C79-4BB6-998D-02F583DC0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338" y="1182687"/>
              <a:ext cx="88900" cy="76200"/>
            </a:xfrm>
            <a:custGeom>
              <a:avLst/>
              <a:gdLst>
                <a:gd name="T0" fmla="*/ 15 w 47"/>
                <a:gd name="T1" fmla="*/ 31 h 40"/>
                <a:gd name="T2" fmla="*/ 23 w 47"/>
                <a:gd name="T3" fmla="*/ 32 h 40"/>
                <a:gd name="T4" fmla="*/ 31 w 47"/>
                <a:gd name="T5" fmla="*/ 38 h 40"/>
                <a:gd name="T6" fmla="*/ 33 w 47"/>
                <a:gd name="T7" fmla="*/ 40 h 40"/>
                <a:gd name="T8" fmla="*/ 35 w 47"/>
                <a:gd name="T9" fmla="*/ 32 h 40"/>
                <a:gd name="T10" fmla="*/ 35 w 47"/>
                <a:gd name="T11" fmla="*/ 26 h 40"/>
                <a:gd name="T12" fmla="*/ 42 w 47"/>
                <a:gd name="T13" fmla="*/ 23 h 40"/>
                <a:gd name="T14" fmla="*/ 44 w 47"/>
                <a:gd name="T15" fmla="*/ 20 h 40"/>
                <a:gd name="T16" fmla="*/ 40 w 47"/>
                <a:gd name="T17" fmla="*/ 14 h 40"/>
                <a:gd name="T18" fmla="*/ 46 w 47"/>
                <a:gd name="T19" fmla="*/ 8 h 40"/>
                <a:gd name="T20" fmla="*/ 46 w 47"/>
                <a:gd name="T21" fmla="*/ 1 h 40"/>
                <a:gd name="T22" fmla="*/ 43 w 47"/>
                <a:gd name="T23" fmla="*/ 2 h 40"/>
                <a:gd name="T24" fmla="*/ 32 w 47"/>
                <a:gd name="T25" fmla="*/ 2 h 40"/>
                <a:gd name="T26" fmla="*/ 27 w 47"/>
                <a:gd name="T27" fmla="*/ 10 h 40"/>
                <a:gd name="T28" fmla="*/ 22 w 47"/>
                <a:gd name="T29" fmla="*/ 10 h 40"/>
                <a:gd name="T30" fmla="*/ 16 w 47"/>
                <a:gd name="T31" fmla="*/ 13 h 40"/>
                <a:gd name="T32" fmla="*/ 11 w 47"/>
                <a:gd name="T33" fmla="*/ 22 h 40"/>
                <a:gd name="T34" fmla="*/ 2 w 47"/>
                <a:gd name="T35" fmla="*/ 33 h 40"/>
                <a:gd name="T36" fmla="*/ 0 w 47"/>
                <a:gd name="T37" fmla="*/ 34 h 40"/>
                <a:gd name="T38" fmla="*/ 4 w 47"/>
                <a:gd name="T39" fmla="*/ 35 h 40"/>
                <a:gd name="T40" fmla="*/ 15 w 47"/>
                <a:gd name="T41" fmla="*/ 3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40"/>
                <a:gd name="T65" fmla="*/ 47 w 47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09" name="Freeform 76">
              <a:extLst>
                <a:ext uri="{FF2B5EF4-FFF2-40B4-BE49-F238E27FC236}">
                  <a16:creationId xmlns:a16="http://schemas.microsoft.com/office/drawing/2014/main" xmlns="" id="{07369878-7F68-4105-877D-AEE79A5F3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488" y="1279525"/>
              <a:ext cx="15875" cy="1905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0" name="Freeform 77">
              <a:extLst>
                <a:ext uri="{FF2B5EF4-FFF2-40B4-BE49-F238E27FC236}">
                  <a16:creationId xmlns:a16="http://schemas.microsoft.com/office/drawing/2014/main" xmlns="" id="{476451DC-52B8-4B70-8E61-1FFA141B9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1238250"/>
              <a:ext cx="84138" cy="60325"/>
            </a:xfrm>
            <a:custGeom>
              <a:avLst/>
              <a:gdLst>
                <a:gd name="T0" fmla="*/ 1 w 44"/>
                <a:gd name="T1" fmla="*/ 9 h 32"/>
                <a:gd name="T2" fmla="*/ 5 w 44"/>
                <a:gd name="T3" fmla="*/ 14 h 32"/>
                <a:gd name="T4" fmla="*/ 11 w 44"/>
                <a:gd name="T5" fmla="*/ 17 h 32"/>
                <a:gd name="T6" fmla="*/ 18 w 44"/>
                <a:gd name="T7" fmla="*/ 21 h 32"/>
                <a:gd name="T8" fmla="*/ 21 w 44"/>
                <a:gd name="T9" fmla="*/ 25 h 32"/>
                <a:gd name="T10" fmla="*/ 26 w 44"/>
                <a:gd name="T11" fmla="*/ 23 h 32"/>
                <a:gd name="T12" fmla="*/ 30 w 44"/>
                <a:gd name="T13" fmla="*/ 28 h 32"/>
                <a:gd name="T14" fmla="*/ 35 w 44"/>
                <a:gd name="T15" fmla="*/ 32 h 32"/>
                <a:gd name="T16" fmla="*/ 37 w 44"/>
                <a:gd name="T17" fmla="*/ 31 h 32"/>
                <a:gd name="T18" fmla="*/ 41 w 44"/>
                <a:gd name="T19" fmla="*/ 22 h 32"/>
                <a:gd name="T20" fmla="*/ 43 w 44"/>
                <a:gd name="T21" fmla="*/ 19 h 32"/>
                <a:gd name="T22" fmla="*/ 40 w 44"/>
                <a:gd name="T23" fmla="*/ 12 h 32"/>
                <a:gd name="T24" fmla="*/ 40 w 44"/>
                <a:gd name="T25" fmla="*/ 11 h 32"/>
                <a:gd name="T26" fmla="*/ 38 w 44"/>
                <a:gd name="T27" fmla="*/ 9 h 32"/>
                <a:gd name="T28" fmla="*/ 30 w 44"/>
                <a:gd name="T29" fmla="*/ 3 h 32"/>
                <a:gd name="T30" fmla="*/ 22 w 44"/>
                <a:gd name="T31" fmla="*/ 2 h 32"/>
                <a:gd name="T32" fmla="*/ 11 w 44"/>
                <a:gd name="T33" fmla="*/ 6 h 32"/>
                <a:gd name="T34" fmla="*/ 7 w 44"/>
                <a:gd name="T35" fmla="*/ 5 h 32"/>
                <a:gd name="T36" fmla="*/ 0 w 44"/>
                <a:gd name="T37" fmla="*/ 8 h 32"/>
                <a:gd name="T38" fmla="*/ 1 w 44"/>
                <a:gd name="T39" fmla="*/ 9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32"/>
                <a:gd name="T62" fmla="*/ 44 w 44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1" name="Freeform 78">
              <a:extLst>
                <a:ext uri="{FF2B5EF4-FFF2-40B4-BE49-F238E27FC236}">
                  <a16:creationId xmlns:a16="http://schemas.microsoft.com/office/drawing/2014/main" xmlns="" id="{7451DA80-E142-4347-83E2-F3C9DC949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050" y="1327150"/>
              <a:ext cx="195263" cy="128588"/>
            </a:xfrm>
            <a:custGeom>
              <a:avLst/>
              <a:gdLst>
                <a:gd name="T0" fmla="*/ 91 w 102"/>
                <a:gd name="T1" fmla="*/ 45 h 67"/>
                <a:gd name="T2" fmla="*/ 87 w 102"/>
                <a:gd name="T3" fmla="*/ 42 h 67"/>
                <a:gd name="T4" fmla="*/ 87 w 102"/>
                <a:gd name="T5" fmla="*/ 41 h 67"/>
                <a:gd name="T6" fmla="*/ 85 w 102"/>
                <a:gd name="T7" fmla="*/ 29 h 67"/>
                <a:gd name="T8" fmla="*/ 78 w 102"/>
                <a:gd name="T9" fmla="*/ 13 h 67"/>
                <a:gd name="T10" fmla="*/ 70 w 102"/>
                <a:gd name="T11" fmla="*/ 0 h 67"/>
                <a:gd name="T12" fmla="*/ 65 w 102"/>
                <a:gd name="T13" fmla="*/ 3 h 67"/>
                <a:gd name="T14" fmla="*/ 59 w 102"/>
                <a:gd name="T15" fmla="*/ 6 h 67"/>
                <a:gd name="T16" fmla="*/ 53 w 102"/>
                <a:gd name="T17" fmla="*/ 7 h 67"/>
                <a:gd name="T18" fmla="*/ 48 w 102"/>
                <a:gd name="T19" fmla="*/ 8 h 67"/>
                <a:gd name="T20" fmla="*/ 41 w 102"/>
                <a:gd name="T21" fmla="*/ 6 h 67"/>
                <a:gd name="T22" fmla="*/ 30 w 102"/>
                <a:gd name="T23" fmla="*/ 4 h 67"/>
                <a:gd name="T24" fmla="*/ 26 w 102"/>
                <a:gd name="T25" fmla="*/ 5 h 67"/>
                <a:gd name="T26" fmla="*/ 25 w 102"/>
                <a:gd name="T27" fmla="*/ 7 h 67"/>
                <a:gd name="T28" fmla="*/ 17 w 102"/>
                <a:gd name="T29" fmla="*/ 12 h 67"/>
                <a:gd name="T30" fmla="*/ 7 w 102"/>
                <a:gd name="T31" fmla="*/ 29 h 67"/>
                <a:gd name="T32" fmla="*/ 0 w 102"/>
                <a:gd name="T33" fmla="*/ 34 h 67"/>
                <a:gd name="T34" fmla="*/ 4 w 102"/>
                <a:gd name="T35" fmla="*/ 41 h 67"/>
                <a:gd name="T36" fmla="*/ 8 w 102"/>
                <a:gd name="T37" fmla="*/ 45 h 67"/>
                <a:gd name="T38" fmla="*/ 9 w 102"/>
                <a:gd name="T39" fmla="*/ 52 h 67"/>
                <a:gd name="T40" fmla="*/ 22 w 102"/>
                <a:gd name="T41" fmla="*/ 55 h 67"/>
                <a:gd name="T42" fmla="*/ 22 w 102"/>
                <a:gd name="T43" fmla="*/ 60 h 67"/>
                <a:gd name="T44" fmla="*/ 29 w 102"/>
                <a:gd name="T45" fmla="*/ 65 h 67"/>
                <a:gd name="T46" fmla="*/ 41 w 102"/>
                <a:gd name="T47" fmla="*/ 66 h 67"/>
                <a:gd name="T48" fmla="*/ 53 w 102"/>
                <a:gd name="T49" fmla="*/ 66 h 67"/>
                <a:gd name="T50" fmla="*/ 61 w 102"/>
                <a:gd name="T51" fmla="*/ 63 h 67"/>
                <a:gd name="T52" fmla="*/ 74 w 102"/>
                <a:gd name="T53" fmla="*/ 61 h 67"/>
                <a:gd name="T54" fmla="*/ 83 w 102"/>
                <a:gd name="T55" fmla="*/ 63 h 67"/>
                <a:gd name="T56" fmla="*/ 90 w 102"/>
                <a:gd name="T57" fmla="*/ 66 h 67"/>
                <a:gd name="T58" fmla="*/ 90 w 102"/>
                <a:gd name="T59" fmla="*/ 61 h 67"/>
                <a:gd name="T60" fmla="*/ 96 w 102"/>
                <a:gd name="T61" fmla="*/ 51 h 67"/>
                <a:gd name="T62" fmla="*/ 101 w 102"/>
                <a:gd name="T63" fmla="*/ 45 h 67"/>
                <a:gd name="T64" fmla="*/ 101 w 102"/>
                <a:gd name="T65" fmla="*/ 45 h 67"/>
                <a:gd name="T66" fmla="*/ 97 w 102"/>
                <a:gd name="T67" fmla="*/ 42 h 67"/>
                <a:gd name="T68" fmla="*/ 91 w 102"/>
                <a:gd name="T69" fmla="*/ 45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67"/>
                <a:gd name="T107" fmla="*/ 102 w 102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2" name="Freeform 79">
              <a:extLst>
                <a:ext uri="{FF2B5EF4-FFF2-40B4-BE49-F238E27FC236}">
                  <a16:creationId xmlns:a16="http://schemas.microsoft.com/office/drawing/2014/main" xmlns="" id="{E4A41781-4DE8-4619-BC0E-6C48ABBD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400" y="1323975"/>
              <a:ext cx="66675" cy="82550"/>
            </a:xfrm>
            <a:custGeom>
              <a:avLst/>
              <a:gdLst>
                <a:gd name="T0" fmla="*/ 26 w 35"/>
                <a:gd name="T1" fmla="*/ 11 h 43"/>
                <a:gd name="T2" fmla="*/ 18 w 35"/>
                <a:gd name="T3" fmla="*/ 5 h 43"/>
                <a:gd name="T4" fmla="*/ 9 w 35"/>
                <a:gd name="T5" fmla="*/ 0 h 43"/>
                <a:gd name="T6" fmla="*/ 0 w 35"/>
                <a:gd name="T7" fmla="*/ 2 h 43"/>
                <a:gd name="T8" fmla="*/ 8 w 35"/>
                <a:gd name="T9" fmla="*/ 15 h 43"/>
                <a:gd name="T10" fmla="*/ 15 w 35"/>
                <a:gd name="T11" fmla="*/ 31 h 43"/>
                <a:gd name="T12" fmla="*/ 17 w 35"/>
                <a:gd name="T13" fmla="*/ 43 h 43"/>
                <a:gd name="T14" fmla="*/ 23 w 35"/>
                <a:gd name="T15" fmla="*/ 34 h 43"/>
                <a:gd name="T16" fmla="*/ 28 w 35"/>
                <a:gd name="T17" fmla="*/ 29 h 43"/>
                <a:gd name="T18" fmla="*/ 35 w 35"/>
                <a:gd name="T19" fmla="*/ 30 h 43"/>
                <a:gd name="T20" fmla="*/ 33 w 35"/>
                <a:gd name="T21" fmla="*/ 23 h 43"/>
                <a:gd name="T22" fmla="*/ 26 w 35"/>
                <a:gd name="T23" fmla="*/ 1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43"/>
                <a:gd name="T38" fmla="*/ 35 w 35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3" name="Freeform 80">
              <a:extLst>
                <a:ext uri="{FF2B5EF4-FFF2-40B4-BE49-F238E27FC236}">
                  <a16:creationId xmlns:a16="http://schemas.microsoft.com/office/drawing/2014/main" xmlns="" id="{4A0CC714-7CD9-4BD4-ACB1-6E70BF363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1441450"/>
              <a:ext cx="134938" cy="74613"/>
            </a:xfrm>
            <a:custGeom>
              <a:avLst/>
              <a:gdLst>
                <a:gd name="T0" fmla="*/ 55 w 71"/>
                <a:gd name="T1" fmla="*/ 1 h 39"/>
                <a:gd name="T2" fmla="*/ 42 w 71"/>
                <a:gd name="T3" fmla="*/ 3 h 39"/>
                <a:gd name="T4" fmla="*/ 34 w 71"/>
                <a:gd name="T5" fmla="*/ 6 h 39"/>
                <a:gd name="T6" fmla="*/ 22 w 71"/>
                <a:gd name="T7" fmla="*/ 6 h 39"/>
                <a:gd name="T8" fmla="*/ 10 w 71"/>
                <a:gd name="T9" fmla="*/ 5 h 39"/>
                <a:gd name="T10" fmla="*/ 3 w 71"/>
                <a:gd name="T11" fmla="*/ 0 h 39"/>
                <a:gd name="T12" fmla="*/ 2 w 71"/>
                <a:gd name="T13" fmla="*/ 1 h 39"/>
                <a:gd name="T14" fmla="*/ 2 w 71"/>
                <a:gd name="T15" fmla="*/ 9 h 39"/>
                <a:gd name="T16" fmla="*/ 6 w 71"/>
                <a:gd name="T17" fmla="*/ 16 h 39"/>
                <a:gd name="T18" fmla="*/ 2 w 71"/>
                <a:gd name="T19" fmla="*/ 21 h 39"/>
                <a:gd name="T20" fmla="*/ 2 w 71"/>
                <a:gd name="T21" fmla="*/ 26 h 39"/>
                <a:gd name="T22" fmla="*/ 8 w 71"/>
                <a:gd name="T23" fmla="*/ 34 h 39"/>
                <a:gd name="T24" fmla="*/ 11 w 71"/>
                <a:gd name="T25" fmla="*/ 37 h 39"/>
                <a:gd name="T26" fmla="*/ 26 w 71"/>
                <a:gd name="T27" fmla="*/ 37 h 39"/>
                <a:gd name="T28" fmla="*/ 38 w 71"/>
                <a:gd name="T29" fmla="*/ 39 h 39"/>
                <a:gd name="T30" fmla="*/ 42 w 71"/>
                <a:gd name="T31" fmla="*/ 36 h 39"/>
                <a:gd name="T32" fmla="*/ 47 w 71"/>
                <a:gd name="T33" fmla="*/ 34 h 39"/>
                <a:gd name="T34" fmla="*/ 47 w 71"/>
                <a:gd name="T35" fmla="*/ 31 h 39"/>
                <a:gd name="T36" fmla="*/ 59 w 71"/>
                <a:gd name="T37" fmla="*/ 31 h 39"/>
                <a:gd name="T38" fmla="*/ 63 w 71"/>
                <a:gd name="T39" fmla="*/ 30 h 39"/>
                <a:gd name="T40" fmla="*/ 62 w 71"/>
                <a:gd name="T41" fmla="*/ 27 h 39"/>
                <a:gd name="T42" fmla="*/ 60 w 71"/>
                <a:gd name="T43" fmla="*/ 19 h 39"/>
                <a:gd name="T44" fmla="*/ 69 w 71"/>
                <a:gd name="T45" fmla="*/ 9 h 39"/>
                <a:gd name="T46" fmla="*/ 71 w 71"/>
                <a:gd name="T47" fmla="*/ 6 h 39"/>
                <a:gd name="T48" fmla="*/ 64 w 71"/>
                <a:gd name="T49" fmla="*/ 3 h 39"/>
                <a:gd name="T50" fmla="*/ 55 w 71"/>
                <a:gd name="T51" fmla="*/ 1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39"/>
                <a:gd name="T80" fmla="*/ 71 w 71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4" name="Freeform 81">
              <a:extLst>
                <a:ext uri="{FF2B5EF4-FFF2-40B4-BE49-F238E27FC236}">
                  <a16:creationId xmlns:a16="http://schemas.microsoft.com/office/drawing/2014/main" xmlns="" id="{B55EBD58-1AEA-4811-BE80-2FBD0BD14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1463" y="1487487"/>
              <a:ext cx="58738" cy="42863"/>
            </a:xfrm>
            <a:custGeom>
              <a:avLst/>
              <a:gdLst>
                <a:gd name="T0" fmla="*/ 7 w 31"/>
                <a:gd name="T1" fmla="*/ 22 h 22"/>
                <a:gd name="T2" fmla="*/ 7 w 31"/>
                <a:gd name="T3" fmla="*/ 22 h 22"/>
                <a:gd name="T4" fmla="*/ 8 w 31"/>
                <a:gd name="T5" fmla="*/ 22 h 22"/>
                <a:gd name="T6" fmla="*/ 8 w 31"/>
                <a:gd name="T7" fmla="*/ 22 h 22"/>
                <a:gd name="T8" fmla="*/ 8 w 31"/>
                <a:gd name="T9" fmla="*/ 22 h 22"/>
                <a:gd name="T10" fmla="*/ 8 w 31"/>
                <a:gd name="T11" fmla="*/ 22 h 22"/>
                <a:gd name="T12" fmla="*/ 12 w 31"/>
                <a:gd name="T13" fmla="*/ 22 h 22"/>
                <a:gd name="T14" fmla="*/ 12 w 31"/>
                <a:gd name="T15" fmla="*/ 22 h 22"/>
                <a:gd name="T16" fmla="*/ 13 w 31"/>
                <a:gd name="T17" fmla="*/ 21 h 22"/>
                <a:gd name="T18" fmla="*/ 13 w 31"/>
                <a:gd name="T19" fmla="*/ 21 h 22"/>
                <a:gd name="T20" fmla="*/ 15 w 31"/>
                <a:gd name="T21" fmla="*/ 21 h 22"/>
                <a:gd name="T22" fmla="*/ 20 w 31"/>
                <a:gd name="T23" fmla="*/ 18 h 22"/>
                <a:gd name="T24" fmla="*/ 30 w 31"/>
                <a:gd name="T25" fmla="*/ 13 h 22"/>
                <a:gd name="T26" fmla="*/ 31 w 31"/>
                <a:gd name="T27" fmla="*/ 13 h 22"/>
                <a:gd name="T28" fmla="*/ 28 w 31"/>
                <a:gd name="T29" fmla="*/ 10 h 22"/>
                <a:gd name="T30" fmla="*/ 22 w 31"/>
                <a:gd name="T31" fmla="*/ 2 h 22"/>
                <a:gd name="T32" fmla="*/ 22 w 31"/>
                <a:gd name="T33" fmla="*/ 1 h 22"/>
                <a:gd name="T34" fmla="*/ 22 w 31"/>
                <a:gd name="T35" fmla="*/ 1 h 22"/>
                <a:gd name="T36" fmla="*/ 22 w 31"/>
                <a:gd name="T37" fmla="*/ 0 h 22"/>
                <a:gd name="T38" fmla="*/ 2 w 31"/>
                <a:gd name="T39" fmla="*/ 4 h 22"/>
                <a:gd name="T40" fmla="*/ 2 w 31"/>
                <a:gd name="T41" fmla="*/ 3 h 22"/>
                <a:gd name="T42" fmla="*/ 1 w 31"/>
                <a:gd name="T43" fmla="*/ 15 h 22"/>
                <a:gd name="T44" fmla="*/ 7 w 31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2"/>
                <a:gd name="T71" fmla="*/ 31 w 31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5" name="Freeform 82">
              <a:extLst>
                <a:ext uri="{FF2B5EF4-FFF2-40B4-BE49-F238E27FC236}">
                  <a16:creationId xmlns:a16="http://schemas.microsoft.com/office/drawing/2014/main" xmlns="" id="{D460C837-8952-4826-93B7-80DA66219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1212850"/>
              <a:ext cx="384175" cy="223838"/>
            </a:xfrm>
            <a:custGeom>
              <a:avLst/>
              <a:gdLst>
                <a:gd name="T0" fmla="*/ 187 w 201"/>
                <a:gd name="T1" fmla="*/ 67 h 117"/>
                <a:gd name="T2" fmla="*/ 199 w 201"/>
                <a:gd name="T3" fmla="*/ 60 h 117"/>
                <a:gd name="T4" fmla="*/ 200 w 201"/>
                <a:gd name="T5" fmla="*/ 53 h 117"/>
                <a:gd name="T6" fmla="*/ 201 w 201"/>
                <a:gd name="T7" fmla="*/ 45 h 117"/>
                <a:gd name="T8" fmla="*/ 185 w 201"/>
                <a:gd name="T9" fmla="*/ 39 h 117"/>
                <a:gd name="T10" fmla="*/ 170 w 201"/>
                <a:gd name="T11" fmla="*/ 31 h 117"/>
                <a:gd name="T12" fmla="*/ 158 w 201"/>
                <a:gd name="T13" fmla="*/ 32 h 117"/>
                <a:gd name="T14" fmla="*/ 149 w 201"/>
                <a:gd name="T15" fmla="*/ 28 h 117"/>
                <a:gd name="T16" fmla="*/ 135 w 201"/>
                <a:gd name="T17" fmla="*/ 17 h 117"/>
                <a:gd name="T18" fmla="*/ 131 w 201"/>
                <a:gd name="T19" fmla="*/ 2 h 117"/>
                <a:gd name="T20" fmla="*/ 115 w 201"/>
                <a:gd name="T21" fmla="*/ 1 h 117"/>
                <a:gd name="T22" fmla="*/ 106 w 201"/>
                <a:gd name="T23" fmla="*/ 3 h 117"/>
                <a:gd name="T24" fmla="*/ 92 w 201"/>
                <a:gd name="T25" fmla="*/ 12 h 117"/>
                <a:gd name="T26" fmla="*/ 80 w 201"/>
                <a:gd name="T27" fmla="*/ 15 h 117"/>
                <a:gd name="T28" fmla="*/ 65 w 201"/>
                <a:gd name="T29" fmla="*/ 12 h 117"/>
                <a:gd name="T30" fmla="*/ 47 w 201"/>
                <a:gd name="T31" fmla="*/ 9 h 117"/>
                <a:gd name="T32" fmla="*/ 21 w 201"/>
                <a:gd name="T33" fmla="*/ 11 h 117"/>
                <a:gd name="T34" fmla="*/ 16 w 201"/>
                <a:gd name="T35" fmla="*/ 16 h 117"/>
                <a:gd name="T36" fmla="*/ 15 w 201"/>
                <a:gd name="T37" fmla="*/ 31 h 117"/>
                <a:gd name="T38" fmla="*/ 5 w 201"/>
                <a:gd name="T39" fmla="*/ 50 h 117"/>
                <a:gd name="T40" fmla="*/ 5 w 201"/>
                <a:gd name="T41" fmla="*/ 63 h 117"/>
                <a:gd name="T42" fmla="*/ 11 w 201"/>
                <a:gd name="T43" fmla="*/ 64 h 117"/>
                <a:gd name="T44" fmla="*/ 29 w 201"/>
                <a:gd name="T45" fmla="*/ 68 h 117"/>
                <a:gd name="T46" fmla="*/ 40 w 201"/>
                <a:gd name="T47" fmla="*/ 66 h 117"/>
                <a:gd name="T48" fmla="*/ 60 w 201"/>
                <a:gd name="T49" fmla="*/ 58 h 117"/>
                <a:gd name="T50" fmla="*/ 77 w 201"/>
                <a:gd name="T51" fmla="*/ 69 h 117"/>
                <a:gd name="T52" fmla="*/ 86 w 201"/>
                <a:gd name="T53" fmla="*/ 88 h 117"/>
                <a:gd name="T54" fmla="*/ 74 w 201"/>
                <a:gd name="T55" fmla="*/ 92 h 117"/>
                <a:gd name="T56" fmla="*/ 72 w 201"/>
                <a:gd name="T57" fmla="*/ 105 h 117"/>
                <a:gd name="T58" fmla="*/ 82 w 201"/>
                <a:gd name="T59" fmla="*/ 105 h 117"/>
                <a:gd name="T60" fmla="*/ 97 w 201"/>
                <a:gd name="T61" fmla="*/ 85 h 117"/>
                <a:gd name="T62" fmla="*/ 111 w 201"/>
                <a:gd name="T63" fmla="*/ 90 h 117"/>
                <a:gd name="T64" fmla="*/ 114 w 201"/>
                <a:gd name="T65" fmla="*/ 101 h 117"/>
                <a:gd name="T66" fmla="*/ 126 w 201"/>
                <a:gd name="T67" fmla="*/ 115 h 117"/>
                <a:gd name="T68" fmla="*/ 146 w 201"/>
                <a:gd name="T69" fmla="*/ 108 h 117"/>
                <a:gd name="T70" fmla="*/ 150 w 201"/>
                <a:gd name="T71" fmla="*/ 103 h 117"/>
                <a:gd name="T72" fmla="*/ 155 w 201"/>
                <a:gd name="T73" fmla="*/ 85 h 117"/>
                <a:gd name="T74" fmla="*/ 178 w 201"/>
                <a:gd name="T75" fmla="*/ 78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1"/>
                <a:gd name="T115" fmla="*/ 0 h 117"/>
                <a:gd name="T116" fmla="*/ 201 w 201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6" name="Freeform 83">
              <a:extLst>
                <a:ext uri="{FF2B5EF4-FFF2-40B4-BE49-F238E27FC236}">
                  <a16:creationId xmlns:a16="http://schemas.microsoft.com/office/drawing/2014/main" xmlns="" id="{81F49A6A-3F32-4EEB-8C8E-9B25BFBD6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200" y="1098550"/>
              <a:ext cx="203200" cy="146050"/>
            </a:xfrm>
            <a:custGeom>
              <a:avLst/>
              <a:gdLst>
                <a:gd name="T0" fmla="*/ 99 w 106"/>
                <a:gd name="T1" fmla="*/ 38 h 77"/>
                <a:gd name="T2" fmla="*/ 93 w 106"/>
                <a:gd name="T3" fmla="*/ 32 h 77"/>
                <a:gd name="T4" fmla="*/ 88 w 106"/>
                <a:gd name="T5" fmla="*/ 25 h 77"/>
                <a:gd name="T6" fmla="*/ 86 w 106"/>
                <a:gd name="T7" fmla="*/ 17 h 77"/>
                <a:gd name="T8" fmla="*/ 85 w 106"/>
                <a:gd name="T9" fmla="*/ 9 h 77"/>
                <a:gd name="T10" fmla="*/ 75 w 106"/>
                <a:gd name="T11" fmla="*/ 6 h 77"/>
                <a:gd name="T12" fmla="*/ 69 w 106"/>
                <a:gd name="T13" fmla="*/ 6 h 77"/>
                <a:gd name="T14" fmla="*/ 63 w 106"/>
                <a:gd name="T15" fmla="*/ 3 h 77"/>
                <a:gd name="T16" fmla="*/ 57 w 106"/>
                <a:gd name="T17" fmla="*/ 1 h 77"/>
                <a:gd name="T18" fmla="*/ 57 w 106"/>
                <a:gd name="T19" fmla="*/ 0 h 77"/>
                <a:gd name="T20" fmla="*/ 53 w 106"/>
                <a:gd name="T21" fmla="*/ 2 h 77"/>
                <a:gd name="T22" fmla="*/ 49 w 106"/>
                <a:gd name="T23" fmla="*/ 6 h 77"/>
                <a:gd name="T24" fmla="*/ 41 w 106"/>
                <a:gd name="T25" fmla="*/ 7 h 77"/>
                <a:gd name="T26" fmla="*/ 38 w 106"/>
                <a:gd name="T27" fmla="*/ 13 h 77"/>
                <a:gd name="T28" fmla="*/ 37 w 106"/>
                <a:gd name="T29" fmla="*/ 17 h 77"/>
                <a:gd name="T30" fmla="*/ 33 w 106"/>
                <a:gd name="T31" fmla="*/ 20 h 77"/>
                <a:gd name="T32" fmla="*/ 27 w 106"/>
                <a:gd name="T33" fmla="*/ 26 h 77"/>
                <a:gd name="T34" fmla="*/ 26 w 106"/>
                <a:gd name="T35" fmla="*/ 31 h 77"/>
                <a:gd name="T36" fmla="*/ 18 w 106"/>
                <a:gd name="T37" fmla="*/ 33 h 77"/>
                <a:gd name="T38" fmla="*/ 13 w 106"/>
                <a:gd name="T39" fmla="*/ 36 h 77"/>
                <a:gd name="T40" fmla="*/ 4 w 106"/>
                <a:gd name="T41" fmla="*/ 35 h 77"/>
                <a:gd name="T42" fmla="*/ 4 w 106"/>
                <a:gd name="T43" fmla="*/ 36 h 77"/>
                <a:gd name="T44" fmla="*/ 6 w 106"/>
                <a:gd name="T45" fmla="*/ 45 h 77"/>
                <a:gd name="T46" fmla="*/ 7 w 106"/>
                <a:gd name="T47" fmla="*/ 55 h 77"/>
                <a:gd name="T48" fmla="*/ 0 w 106"/>
                <a:gd name="T49" fmla="*/ 60 h 77"/>
                <a:gd name="T50" fmla="*/ 4 w 106"/>
                <a:gd name="T51" fmla="*/ 66 h 77"/>
                <a:gd name="T52" fmla="*/ 4 w 106"/>
                <a:gd name="T53" fmla="*/ 72 h 77"/>
                <a:gd name="T54" fmla="*/ 10 w 106"/>
                <a:gd name="T55" fmla="*/ 71 h 77"/>
                <a:gd name="T56" fmla="*/ 17 w 106"/>
                <a:gd name="T57" fmla="*/ 67 h 77"/>
                <a:gd name="T58" fmla="*/ 36 w 106"/>
                <a:gd name="T59" fmla="*/ 69 h 77"/>
                <a:gd name="T60" fmla="*/ 47 w 106"/>
                <a:gd name="T61" fmla="*/ 71 h 77"/>
                <a:gd name="T62" fmla="*/ 54 w 106"/>
                <a:gd name="T63" fmla="*/ 72 h 77"/>
                <a:gd name="T64" fmla="*/ 62 w 106"/>
                <a:gd name="T65" fmla="*/ 72 h 77"/>
                <a:gd name="T66" fmla="*/ 69 w 106"/>
                <a:gd name="T67" fmla="*/ 75 h 77"/>
                <a:gd name="T68" fmla="*/ 79 w 106"/>
                <a:gd name="T69" fmla="*/ 75 h 77"/>
                <a:gd name="T70" fmla="*/ 81 w 106"/>
                <a:gd name="T71" fmla="*/ 72 h 77"/>
                <a:gd name="T72" fmla="*/ 88 w 106"/>
                <a:gd name="T73" fmla="*/ 64 h 77"/>
                <a:gd name="T74" fmla="*/ 95 w 106"/>
                <a:gd name="T75" fmla="*/ 63 h 77"/>
                <a:gd name="T76" fmla="*/ 94 w 106"/>
                <a:gd name="T77" fmla="*/ 58 h 77"/>
                <a:gd name="T78" fmla="*/ 92 w 106"/>
                <a:gd name="T79" fmla="*/ 48 h 77"/>
                <a:gd name="T80" fmla="*/ 100 w 106"/>
                <a:gd name="T81" fmla="*/ 49 h 77"/>
                <a:gd name="T82" fmla="*/ 106 w 106"/>
                <a:gd name="T83" fmla="*/ 44 h 77"/>
                <a:gd name="T84" fmla="*/ 99 w 106"/>
                <a:gd name="T85" fmla="*/ 38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77"/>
                <a:gd name="T131" fmla="*/ 106 w 106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7" name="Freeform 84">
              <a:extLst>
                <a:ext uri="{FF2B5EF4-FFF2-40B4-BE49-F238E27FC236}">
                  <a16:creationId xmlns:a16="http://schemas.microsoft.com/office/drawing/2014/main" xmlns="" id="{3A7F1E63-5EAD-4C82-949D-D2D1DD89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0" y="1041400"/>
              <a:ext cx="160338" cy="74613"/>
            </a:xfrm>
            <a:custGeom>
              <a:avLst/>
              <a:gdLst>
                <a:gd name="T0" fmla="*/ 29 w 84"/>
                <a:gd name="T1" fmla="*/ 27 h 39"/>
                <a:gd name="T2" fmla="*/ 43 w 84"/>
                <a:gd name="T3" fmla="*/ 27 h 39"/>
                <a:gd name="T4" fmla="*/ 49 w 84"/>
                <a:gd name="T5" fmla="*/ 30 h 39"/>
                <a:gd name="T6" fmla="*/ 60 w 84"/>
                <a:gd name="T7" fmla="*/ 36 h 39"/>
                <a:gd name="T8" fmla="*/ 66 w 84"/>
                <a:gd name="T9" fmla="*/ 39 h 39"/>
                <a:gd name="T10" fmla="*/ 68 w 84"/>
                <a:gd name="T11" fmla="*/ 37 h 39"/>
                <a:gd name="T12" fmla="*/ 76 w 84"/>
                <a:gd name="T13" fmla="*/ 36 h 39"/>
                <a:gd name="T14" fmla="*/ 80 w 84"/>
                <a:gd name="T15" fmla="*/ 32 h 39"/>
                <a:gd name="T16" fmla="*/ 84 w 84"/>
                <a:gd name="T17" fmla="*/ 30 h 39"/>
                <a:gd name="T18" fmla="*/ 81 w 84"/>
                <a:gd name="T19" fmla="*/ 24 h 39"/>
                <a:gd name="T20" fmla="*/ 78 w 84"/>
                <a:gd name="T21" fmla="*/ 17 h 39"/>
                <a:gd name="T22" fmla="*/ 76 w 84"/>
                <a:gd name="T23" fmla="*/ 11 h 39"/>
                <a:gd name="T24" fmla="*/ 74 w 84"/>
                <a:gd name="T25" fmla="*/ 8 h 39"/>
                <a:gd name="T26" fmla="*/ 64 w 84"/>
                <a:gd name="T27" fmla="*/ 7 h 39"/>
                <a:gd name="T28" fmla="*/ 52 w 84"/>
                <a:gd name="T29" fmla="*/ 1 h 39"/>
                <a:gd name="T30" fmla="*/ 40 w 84"/>
                <a:gd name="T31" fmla="*/ 1 h 39"/>
                <a:gd name="T32" fmla="*/ 39 w 84"/>
                <a:gd name="T33" fmla="*/ 12 h 39"/>
                <a:gd name="T34" fmla="*/ 30 w 84"/>
                <a:gd name="T35" fmla="*/ 16 h 39"/>
                <a:gd name="T36" fmla="*/ 20 w 84"/>
                <a:gd name="T37" fmla="*/ 5 h 39"/>
                <a:gd name="T38" fmla="*/ 9 w 84"/>
                <a:gd name="T39" fmla="*/ 10 h 39"/>
                <a:gd name="T40" fmla="*/ 5 w 84"/>
                <a:gd name="T41" fmla="*/ 19 h 39"/>
                <a:gd name="T42" fmla="*/ 3 w 84"/>
                <a:gd name="T43" fmla="*/ 29 h 39"/>
                <a:gd name="T44" fmla="*/ 3 w 84"/>
                <a:gd name="T45" fmla="*/ 30 h 39"/>
                <a:gd name="T46" fmla="*/ 12 w 84"/>
                <a:gd name="T47" fmla="*/ 27 h 39"/>
                <a:gd name="T48" fmla="*/ 29 w 84"/>
                <a:gd name="T49" fmla="*/ 27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39"/>
                <a:gd name="T77" fmla="*/ 84 w 8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xmlns="" id="{89A683C5-979F-4699-B917-81EF9CB27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0" y="1089025"/>
              <a:ext cx="125413" cy="79375"/>
            </a:xfrm>
            <a:custGeom>
              <a:avLst/>
              <a:gdLst>
                <a:gd name="T0" fmla="*/ 10 w 66"/>
                <a:gd name="T1" fmla="*/ 21 h 42"/>
                <a:gd name="T2" fmla="*/ 16 w 66"/>
                <a:gd name="T3" fmla="*/ 23 h 42"/>
                <a:gd name="T4" fmla="*/ 23 w 66"/>
                <a:gd name="T5" fmla="*/ 27 h 42"/>
                <a:gd name="T6" fmla="*/ 23 w 66"/>
                <a:gd name="T7" fmla="*/ 35 h 42"/>
                <a:gd name="T8" fmla="*/ 31 w 66"/>
                <a:gd name="T9" fmla="*/ 40 h 42"/>
                <a:gd name="T10" fmla="*/ 40 w 66"/>
                <a:gd name="T11" fmla="*/ 41 h 42"/>
                <a:gd name="T12" fmla="*/ 45 w 66"/>
                <a:gd name="T13" fmla="*/ 38 h 42"/>
                <a:gd name="T14" fmla="*/ 53 w 66"/>
                <a:gd name="T15" fmla="*/ 36 h 42"/>
                <a:gd name="T16" fmla="*/ 54 w 66"/>
                <a:gd name="T17" fmla="*/ 31 h 42"/>
                <a:gd name="T18" fmla="*/ 60 w 66"/>
                <a:gd name="T19" fmla="*/ 25 h 42"/>
                <a:gd name="T20" fmla="*/ 64 w 66"/>
                <a:gd name="T21" fmla="*/ 22 h 42"/>
                <a:gd name="T22" fmla="*/ 65 w 66"/>
                <a:gd name="T23" fmla="*/ 18 h 42"/>
                <a:gd name="T24" fmla="*/ 66 w 66"/>
                <a:gd name="T25" fmla="*/ 14 h 42"/>
                <a:gd name="T26" fmla="*/ 60 w 66"/>
                <a:gd name="T27" fmla="*/ 11 h 42"/>
                <a:gd name="T28" fmla="*/ 49 w 66"/>
                <a:gd name="T29" fmla="*/ 5 h 42"/>
                <a:gd name="T30" fmla="*/ 43 w 66"/>
                <a:gd name="T31" fmla="*/ 2 h 42"/>
                <a:gd name="T32" fmla="*/ 29 w 66"/>
                <a:gd name="T33" fmla="*/ 2 h 42"/>
                <a:gd name="T34" fmla="*/ 12 w 66"/>
                <a:gd name="T35" fmla="*/ 2 h 42"/>
                <a:gd name="T36" fmla="*/ 3 w 66"/>
                <a:gd name="T37" fmla="*/ 5 h 42"/>
                <a:gd name="T38" fmla="*/ 2 w 66"/>
                <a:gd name="T39" fmla="*/ 17 h 42"/>
                <a:gd name="T40" fmla="*/ 3 w 66"/>
                <a:gd name="T41" fmla="*/ 20 h 42"/>
                <a:gd name="T42" fmla="*/ 10 w 66"/>
                <a:gd name="T43" fmla="*/ 21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42"/>
                <a:gd name="T68" fmla="*/ 66 w 66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19" name="Freeform 86">
              <a:extLst>
                <a:ext uri="{FF2B5EF4-FFF2-40B4-BE49-F238E27FC236}">
                  <a16:creationId xmlns:a16="http://schemas.microsoft.com/office/drawing/2014/main" xmlns="" id="{A2B35604-7E0C-4FEC-8831-F1538995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425" y="1346200"/>
              <a:ext cx="96838" cy="55563"/>
            </a:xfrm>
            <a:custGeom>
              <a:avLst/>
              <a:gdLst>
                <a:gd name="T0" fmla="*/ 46 w 51"/>
                <a:gd name="T1" fmla="*/ 12 h 29"/>
                <a:gd name="T2" fmla="*/ 40 w 51"/>
                <a:gd name="T3" fmla="*/ 9 h 29"/>
                <a:gd name="T4" fmla="*/ 40 w 51"/>
                <a:gd name="T5" fmla="*/ 4 h 29"/>
                <a:gd name="T6" fmla="*/ 33 w 51"/>
                <a:gd name="T7" fmla="*/ 1 h 29"/>
                <a:gd name="T8" fmla="*/ 26 w 51"/>
                <a:gd name="T9" fmla="*/ 2 h 29"/>
                <a:gd name="T10" fmla="*/ 16 w 51"/>
                <a:gd name="T11" fmla="*/ 2 h 29"/>
                <a:gd name="T12" fmla="*/ 15 w 51"/>
                <a:gd name="T13" fmla="*/ 4 h 29"/>
                <a:gd name="T14" fmla="*/ 9 w 51"/>
                <a:gd name="T15" fmla="*/ 8 h 29"/>
                <a:gd name="T16" fmla="*/ 2 w 51"/>
                <a:gd name="T17" fmla="*/ 17 h 29"/>
                <a:gd name="T18" fmla="*/ 3 w 51"/>
                <a:gd name="T19" fmla="*/ 21 h 29"/>
                <a:gd name="T20" fmla="*/ 8 w 51"/>
                <a:gd name="T21" fmla="*/ 22 h 29"/>
                <a:gd name="T22" fmla="*/ 10 w 51"/>
                <a:gd name="T23" fmla="*/ 27 h 29"/>
                <a:gd name="T24" fmla="*/ 10 w 51"/>
                <a:gd name="T25" fmla="*/ 27 h 29"/>
                <a:gd name="T26" fmla="*/ 20 w 51"/>
                <a:gd name="T27" fmla="*/ 27 h 29"/>
                <a:gd name="T28" fmla="*/ 25 w 51"/>
                <a:gd name="T29" fmla="*/ 19 h 29"/>
                <a:gd name="T30" fmla="*/ 32 w 51"/>
                <a:gd name="T31" fmla="*/ 26 h 29"/>
                <a:gd name="T32" fmla="*/ 35 w 51"/>
                <a:gd name="T33" fmla="*/ 22 h 29"/>
                <a:gd name="T34" fmla="*/ 39 w 51"/>
                <a:gd name="T35" fmla="*/ 20 h 29"/>
                <a:gd name="T36" fmla="*/ 44 w 51"/>
                <a:gd name="T37" fmla="*/ 19 h 29"/>
                <a:gd name="T38" fmla="*/ 47 w 51"/>
                <a:gd name="T39" fmla="*/ 17 h 29"/>
                <a:gd name="T40" fmla="*/ 49 w 51"/>
                <a:gd name="T41" fmla="*/ 15 h 29"/>
                <a:gd name="T42" fmla="*/ 51 w 51"/>
                <a:gd name="T43" fmla="*/ 12 h 29"/>
                <a:gd name="T44" fmla="*/ 46 w 51"/>
                <a:gd name="T45" fmla="*/ 12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9"/>
                <a:gd name="T71" fmla="*/ 51 w 5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0" name="Freeform 87">
              <a:extLst>
                <a:ext uri="{FF2B5EF4-FFF2-40B4-BE49-F238E27FC236}">
                  <a16:creationId xmlns:a16="http://schemas.microsoft.com/office/drawing/2014/main" xmlns="" id="{65EC1479-F9BF-4763-9A82-48536C3B1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838" y="1141412"/>
              <a:ext cx="192088" cy="219075"/>
            </a:xfrm>
            <a:custGeom>
              <a:avLst/>
              <a:gdLst>
                <a:gd name="T0" fmla="*/ 13 w 101"/>
                <a:gd name="T1" fmla="*/ 29 h 114"/>
                <a:gd name="T2" fmla="*/ 7 w 101"/>
                <a:gd name="T3" fmla="*/ 35 h 114"/>
                <a:gd name="T4" fmla="*/ 11 w 101"/>
                <a:gd name="T5" fmla="*/ 41 h 114"/>
                <a:gd name="T6" fmla="*/ 9 w 101"/>
                <a:gd name="T7" fmla="*/ 44 h 114"/>
                <a:gd name="T8" fmla="*/ 2 w 101"/>
                <a:gd name="T9" fmla="*/ 47 h 114"/>
                <a:gd name="T10" fmla="*/ 2 w 101"/>
                <a:gd name="T11" fmla="*/ 53 h 114"/>
                <a:gd name="T12" fmla="*/ 0 w 101"/>
                <a:gd name="T13" fmla="*/ 62 h 114"/>
                <a:gd name="T14" fmla="*/ 3 w 101"/>
                <a:gd name="T15" fmla="*/ 69 h 114"/>
                <a:gd name="T16" fmla="*/ 1 w 101"/>
                <a:gd name="T17" fmla="*/ 73 h 114"/>
                <a:gd name="T18" fmla="*/ 5 w 101"/>
                <a:gd name="T19" fmla="*/ 82 h 114"/>
                <a:gd name="T20" fmla="*/ 7 w 101"/>
                <a:gd name="T21" fmla="*/ 84 h 114"/>
                <a:gd name="T22" fmla="*/ 14 w 101"/>
                <a:gd name="T23" fmla="*/ 87 h 114"/>
                <a:gd name="T24" fmla="*/ 20 w 101"/>
                <a:gd name="T25" fmla="*/ 89 h 114"/>
                <a:gd name="T26" fmla="*/ 23 w 101"/>
                <a:gd name="T27" fmla="*/ 93 h 114"/>
                <a:gd name="T28" fmla="*/ 18 w 101"/>
                <a:gd name="T29" fmla="*/ 102 h 114"/>
                <a:gd name="T30" fmla="*/ 17 w 101"/>
                <a:gd name="T31" fmla="*/ 109 h 114"/>
                <a:gd name="T32" fmla="*/ 27 w 101"/>
                <a:gd name="T33" fmla="*/ 109 h 114"/>
                <a:gd name="T34" fmla="*/ 34 w 101"/>
                <a:gd name="T35" fmla="*/ 108 h 114"/>
                <a:gd name="T36" fmla="*/ 41 w 101"/>
                <a:gd name="T37" fmla="*/ 111 h 114"/>
                <a:gd name="T38" fmla="*/ 42 w 101"/>
                <a:gd name="T39" fmla="*/ 110 h 114"/>
                <a:gd name="T40" fmla="*/ 49 w 101"/>
                <a:gd name="T41" fmla="*/ 112 h 114"/>
                <a:gd name="T42" fmla="*/ 55 w 101"/>
                <a:gd name="T43" fmla="*/ 111 h 114"/>
                <a:gd name="T44" fmla="*/ 62 w 101"/>
                <a:gd name="T45" fmla="*/ 110 h 114"/>
                <a:gd name="T46" fmla="*/ 73 w 101"/>
                <a:gd name="T47" fmla="*/ 108 h 114"/>
                <a:gd name="T48" fmla="*/ 78 w 101"/>
                <a:gd name="T49" fmla="*/ 105 h 114"/>
                <a:gd name="T50" fmla="*/ 82 w 101"/>
                <a:gd name="T51" fmla="*/ 98 h 114"/>
                <a:gd name="T52" fmla="*/ 89 w 101"/>
                <a:gd name="T53" fmla="*/ 93 h 114"/>
                <a:gd name="T54" fmla="*/ 77 w 101"/>
                <a:gd name="T55" fmla="*/ 84 h 114"/>
                <a:gd name="T56" fmla="*/ 73 w 101"/>
                <a:gd name="T57" fmla="*/ 74 h 114"/>
                <a:gd name="T58" fmla="*/ 72 w 101"/>
                <a:gd name="T59" fmla="*/ 68 h 114"/>
                <a:gd name="T60" fmla="*/ 84 w 101"/>
                <a:gd name="T61" fmla="*/ 64 h 114"/>
                <a:gd name="T62" fmla="*/ 93 w 101"/>
                <a:gd name="T63" fmla="*/ 60 h 114"/>
                <a:gd name="T64" fmla="*/ 99 w 101"/>
                <a:gd name="T65" fmla="*/ 59 h 114"/>
                <a:gd name="T66" fmla="*/ 100 w 101"/>
                <a:gd name="T67" fmla="*/ 53 h 114"/>
                <a:gd name="T68" fmla="*/ 97 w 101"/>
                <a:gd name="T69" fmla="*/ 44 h 114"/>
                <a:gd name="T70" fmla="*/ 95 w 101"/>
                <a:gd name="T71" fmla="*/ 38 h 114"/>
                <a:gd name="T72" fmla="*/ 93 w 101"/>
                <a:gd name="T73" fmla="*/ 33 h 114"/>
                <a:gd name="T74" fmla="*/ 92 w 101"/>
                <a:gd name="T75" fmla="*/ 28 h 114"/>
                <a:gd name="T76" fmla="*/ 92 w 101"/>
                <a:gd name="T77" fmla="*/ 16 h 114"/>
                <a:gd name="T78" fmla="*/ 92 w 101"/>
                <a:gd name="T79" fmla="*/ 15 h 114"/>
                <a:gd name="T80" fmla="*/ 91 w 101"/>
                <a:gd name="T81" fmla="*/ 14 h 114"/>
                <a:gd name="T82" fmla="*/ 85 w 101"/>
                <a:gd name="T83" fmla="*/ 10 h 114"/>
                <a:gd name="T84" fmla="*/ 86 w 101"/>
                <a:gd name="T85" fmla="*/ 3 h 114"/>
                <a:gd name="T86" fmla="*/ 76 w 101"/>
                <a:gd name="T87" fmla="*/ 6 h 114"/>
                <a:gd name="T88" fmla="*/ 63 w 101"/>
                <a:gd name="T89" fmla="*/ 13 h 114"/>
                <a:gd name="T90" fmla="*/ 57 w 101"/>
                <a:gd name="T91" fmla="*/ 9 h 114"/>
                <a:gd name="T92" fmla="*/ 53 w 101"/>
                <a:gd name="T93" fmla="*/ 7 h 114"/>
                <a:gd name="T94" fmla="*/ 45 w 101"/>
                <a:gd name="T95" fmla="*/ 3 h 114"/>
                <a:gd name="T96" fmla="*/ 44 w 101"/>
                <a:gd name="T97" fmla="*/ 0 h 114"/>
                <a:gd name="T98" fmla="*/ 40 w 101"/>
                <a:gd name="T99" fmla="*/ 1 h 114"/>
                <a:gd name="T100" fmla="*/ 30 w 101"/>
                <a:gd name="T101" fmla="*/ 0 h 114"/>
                <a:gd name="T102" fmla="*/ 32 w 101"/>
                <a:gd name="T103" fmla="*/ 5 h 114"/>
                <a:gd name="T104" fmla="*/ 35 w 101"/>
                <a:gd name="T105" fmla="*/ 15 h 114"/>
                <a:gd name="T106" fmla="*/ 30 w 101"/>
                <a:gd name="T107" fmla="*/ 19 h 114"/>
                <a:gd name="T108" fmla="*/ 22 w 101"/>
                <a:gd name="T109" fmla="*/ 18 h 114"/>
                <a:gd name="T110" fmla="*/ 13 w 101"/>
                <a:gd name="T111" fmla="*/ 19 h 114"/>
                <a:gd name="T112" fmla="*/ 13 w 101"/>
                <a:gd name="T113" fmla="*/ 22 h 114"/>
                <a:gd name="T114" fmla="*/ 13 w 101"/>
                <a:gd name="T115" fmla="*/ 29 h 1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"/>
                <a:gd name="T175" fmla="*/ 0 h 114"/>
                <a:gd name="T176" fmla="*/ 101 w 101"/>
                <a:gd name="T177" fmla="*/ 114 h 1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1" name="Freeform 88">
              <a:extLst>
                <a:ext uri="{FF2B5EF4-FFF2-40B4-BE49-F238E27FC236}">
                  <a16:creationId xmlns:a16="http://schemas.microsoft.com/office/drawing/2014/main" xmlns="" id="{1374C0EE-1372-41D6-832F-EEC21013B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619125"/>
              <a:ext cx="225425" cy="360363"/>
            </a:xfrm>
            <a:custGeom>
              <a:avLst/>
              <a:gdLst>
                <a:gd name="T0" fmla="*/ 100 w 118"/>
                <a:gd name="T1" fmla="*/ 158 h 189"/>
                <a:gd name="T2" fmla="*/ 117 w 118"/>
                <a:gd name="T3" fmla="*/ 142 h 189"/>
                <a:gd name="T4" fmla="*/ 114 w 118"/>
                <a:gd name="T5" fmla="*/ 133 h 189"/>
                <a:gd name="T6" fmla="*/ 100 w 118"/>
                <a:gd name="T7" fmla="*/ 122 h 189"/>
                <a:gd name="T8" fmla="*/ 107 w 118"/>
                <a:gd name="T9" fmla="*/ 116 h 189"/>
                <a:gd name="T10" fmla="*/ 101 w 118"/>
                <a:gd name="T11" fmla="*/ 110 h 189"/>
                <a:gd name="T12" fmla="*/ 102 w 118"/>
                <a:gd name="T13" fmla="*/ 104 h 189"/>
                <a:gd name="T14" fmla="*/ 97 w 118"/>
                <a:gd name="T15" fmla="*/ 101 h 189"/>
                <a:gd name="T16" fmla="*/ 99 w 118"/>
                <a:gd name="T17" fmla="*/ 97 h 189"/>
                <a:gd name="T18" fmla="*/ 98 w 118"/>
                <a:gd name="T19" fmla="*/ 89 h 189"/>
                <a:gd name="T20" fmla="*/ 101 w 118"/>
                <a:gd name="T21" fmla="*/ 82 h 189"/>
                <a:gd name="T22" fmla="*/ 91 w 118"/>
                <a:gd name="T23" fmla="*/ 65 h 189"/>
                <a:gd name="T24" fmla="*/ 94 w 118"/>
                <a:gd name="T25" fmla="*/ 58 h 189"/>
                <a:gd name="T26" fmla="*/ 101 w 118"/>
                <a:gd name="T27" fmla="*/ 50 h 189"/>
                <a:gd name="T28" fmla="*/ 93 w 118"/>
                <a:gd name="T29" fmla="*/ 42 h 189"/>
                <a:gd name="T30" fmla="*/ 86 w 118"/>
                <a:gd name="T31" fmla="*/ 38 h 189"/>
                <a:gd name="T32" fmla="*/ 84 w 118"/>
                <a:gd name="T33" fmla="*/ 31 h 189"/>
                <a:gd name="T34" fmla="*/ 86 w 118"/>
                <a:gd name="T35" fmla="*/ 25 h 189"/>
                <a:gd name="T36" fmla="*/ 90 w 118"/>
                <a:gd name="T37" fmla="*/ 22 h 189"/>
                <a:gd name="T38" fmla="*/ 93 w 118"/>
                <a:gd name="T39" fmla="*/ 18 h 189"/>
                <a:gd name="T40" fmla="*/ 93 w 118"/>
                <a:gd name="T41" fmla="*/ 11 h 189"/>
                <a:gd name="T42" fmla="*/ 81 w 118"/>
                <a:gd name="T43" fmla="*/ 3 h 189"/>
                <a:gd name="T44" fmla="*/ 72 w 118"/>
                <a:gd name="T45" fmla="*/ 3 h 189"/>
                <a:gd name="T46" fmla="*/ 61 w 118"/>
                <a:gd name="T47" fmla="*/ 6 h 189"/>
                <a:gd name="T48" fmla="*/ 54 w 118"/>
                <a:gd name="T49" fmla="*/ 14 h 189"/>
                <a:gd name="T50" fmla="*/ 52 w 118"/>
                <a:gd name="T51" fmla="*/ 23 h 189"/>
                <a:gd name="T52" fmla="*/ 47 w 118"/>
                <a:gd name="T53" fmla="*/ 30 h 189"/>
                <a:gd name="T54" fmla="*/ 40 w 118"/>
                <a:gd name="T55" fmla="*/ 28 h 189"/>
                <a:gd name="T56" fmla="*/ 32 w 118"/>
                <a:gd name="T57" fmla="*/ 28 h 189"/>
                <a:gd name="T58" fmla="*/ 19 w 118"/>
                <a:gd name="T59" fmla="*/ 27 h 189"/>
                <a:gd name="T60" fmla="*/ 7 w 118"/>
                <a:gd name="T61" fmla="*/ 18 h 189"/>
                <a:gd name="T62" fmla="*/ 0 w 118"/>
                <a:gd name="T63" fmla="*/ 23 h 189"/>
                <a:gd name="T64" fmla="*/ 12 w 118"/>
                <a:gd name="T65" fmla="*/ 32 h 189"/>
                <a:gd name="T66" fmla="*/ 28 w 118"/>
                <a:gd name="T67" fmla="*/ 42 h 189"/>
                <a:gd name="T68" fmla="*/ 29 w 118"/>
                <a:gd name="T69" fmla="*/ 53 h 189"/>
                <a:gd name="T70" fmla="*/ 31 w 118"/>
                <a:gd name="T71" fmla="*/ 63 h 189"/>
                <a:gd name="T72" fmla="*/ 31 w 118"/>
                <a:gd name="T73" fmla="*/ 73 h 189"/>
                <a:gd name="T74" fmla="*/ 33 w 118"/>
                <a:gd name="T75" fmla="*/ 78 h 189"/>
                <a:gd name="T76" fmla="*/ 34 w 118"/>
                <a:gd name="T77" fmla="*/ 84 h 189"/>
                <a:gd name="T78" fmla="*/ 44 w 118"/>
                <a:gd name="T79" fmla="*/ 88 h 189"/>
                <a:gd name="T80" fmla="*/ 48 w 118"/>
                <a:gd name="T81" fmla="*/ 96 h 189"/>
                <a:gd name="T82" fmla="*/ 46 w 118"/>
                <a:gd name="T83" fmla="*/ 100 h 189"/>
                <a:gd name="T84" fmla="*/ 39 w 118"/>
                <a:gd name="T85" fmla="*/ 105 h 189"/>
                <a:gd name="T86" fmla="*/ 28 w 118"/>
                <a:gd name="T87" fmla="*/ 117 h 189"/>
                <a:gd name="T88" fmla="*/ 21 w 118"/>
                <a:gd name="T89" fmla="*/ 122 h 189"/>
                <a:gd name="T90" fmla="*/ 15 w 118"/>
                <a:gd name="T91" fmla="*/ 128 h 189"/>
                <a:gd name="T92" fmla="*/ 7 w 118"/>
                <a:gd name="T93" fmla="*/ 132 h 189"/>
                <a:gd name="T94" fmla="*/ 2 w 118"/>
                <a:gd name="T95" fmla="*/ 139 h 189"/>
                <a:gd name="T96" fmla="*/ 3 w 118"/>
                <a:gd name="T97" fmla="*/ 146 h 189"/>
                <a:gd name="T98" fmla="*/ 4 w 118"/>
                <a:gd name="T99" fmla="*/ 153 h 189"/>
                <a:gd name="T100" fmla="*/ 6 w 118"/>
                <a:gd name="T101" fmla="*/ 166 h 189"/>
                <a:gd name="T102" fmla="*/ 3 w 118"/>
                <a:gd name="T103" fmla="*/ 178 h 189"/>
                <a:gd name="T104" fmla="*/ 13 w 118"/>
                <a:gd name="T105" fmla="*/ 182 h 189"/>
                <a:gd name="T106" fmla="*/ 20 w 118"/>
                <a:gd name="T107" fmla="*/ 186 h 189"/>
                <a:gd name="T108" fmla="*/ 33 w 118"/>
                <a:gd name="T109" fmla="*/ 188 h 189"/>
                <a:gd name="T110" fmla="*/ 68 w 118"/>
                <a:gd name="T111" fmla="*/ 180 h 189"/>
                <a:gd name="T112" fmla="*/ 78 w 118"/>
                <a:gd name="T113" fmla="*/ 179 h 189"/>
                <a:gd name="T114" fmla="*/ 83 w 118"/>
                <a:gd name="T115" fmla="*/ 172 h 189"/>
                <a:gd name="T116" fmla="*/ 100 w 118"/>
                <a:gd name="T117" fmla="*/ 158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189"/>
                <a:gd name="T179" fmla="*/ 118 w 118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2" name="Freeform 89">
              <a:extLst>
                <a:ext uri="{FF2B5EF4-FFF2-40B4-BE49-F238E27FC236}">
                  <a16:creationId xmlns:a16="http://schemas.microsoft.com/office/drawing/2014/main" xmlns="" id="{56D5B4A7-EDB5-4ABA-AF12-B4AB87B4F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088" y="1747837"/>
              <a:ext cx="455613" cy="363538"/>
            </a:xfrm>
            <a:custGeom>
              <a:avLst/>
              <a:gdLst>
                <a:gd name="T0" fmla="*/ 142 w 238"/>
                <a:gd name="T1" fmla="*/ 40 h 190"/>
                <a:gd name="T2" fmla="*/ 122 w 238"/>
                <a:gd name="T3" fmla="*/ 38 h 190"/>
                <a:gd name="T4" fmla="*/ 109 w 238"/>
                <a:gd name="T5" fmla="*/ 33 h 190"/>
                <a:gd name="T6" fmla="*/ 82 w 238"/>
                <a:gd name="T7" fmla="*/ 13 h 190"/>
                <a:gd name="T8" fmla="*/ 59 w 238"/>
                <a:gd name="T9" fmla="*/ 0 h 190"/>
                <a:gd name="T10" fmla="*/ 50 w 238"/>
                <a:gd name="T11" fmla="*/ 0 h 190"/>
                <a:gd name="T12" fmla="*/ 38 w 238"/>
                <a:gd name="T13" fmla="*/ 4 h 190"/>
                <a:gd name="T14" fmla="*/ 27 w 238"/>
                <a:gd name="T15" fmla="*/ 11 h 190"/>
                <a:gd name="T16" fmla="*/ 36 w 238"/>
                <a:gd name="T17" fmla="*/ 21 h 190"/>
                <a:gd name="T18" fmla="*/ 29 w 238"/>
                <a:gd name="T19" fmla="*/ 26 h 190"/>
                <a:gd name="T20" fmla="*/ 22 w 238"/>
                <a:gd name="T21" fmla="*/ 29 h 190"/>
                <a:gd name="T22" fmla="*/ 13 w 238"/>
                <a:gd name="T23" fmla="*/ 36 h 190"/>
                <a:gd name="T24" fmla="*/ 2 w 238"/>
                <a:gd name="T25" fmla="*/ 31 h 190"/>
                <a:gd name="T26" fmla="*/ 1 w 238"/>
                <a:gd name="T27" fmla="*/ 34 h 190"/>
                <a:gd name="T28" fmla="*/ 0 w 238"/>
                <a:gd name="T29" fmla="*/ 37 h 190"/>
                <a:gd name="T30" fmla="*/ 2 w 238"/>
                <a:gd name="T31" fmla="*/ 50 h 190"/>
                <a:gd name="T32" fmla="*/ 11 w 238"/>
                <a:gd name="T33" fmla="*/ 61 h 190"/>
                <a:gd name="T34" fmla="*/ 28 w 238"/>
                <a:gd name="T35" fmla="*/ 87 h 190"/>
                <a:gd name="T36" fmla="*/ 36 w 238"/>
                <a:gd name="T37" fmla="*/ 99 h 190"/>
                <a:gd name="T38" fmla="*/ 47 w 238"/>
                <a:gd name="T39" fmla="*/ 112 h 190"/>
                <a:gd name="T40" fmla="*/ 49 w 238"/>
                <a:gd name="T41" fmla="*/ 124 h 190"/>
                <a:gd name="T42" fmla="*/ 59 w 238"/>
                <a:gd name="T43" fmla="*/ 143 h 190"/>
                <a:gd name="T44" fmla="*/ 72 w 238"/>
                <a:gd name="T45" fmla="*/ 158 h 190"/>
                <a:gd name="T46" fmla="*/ 82 w 238"/>
                <a:gd name="T47" fmla="*/ 175 h 190"/>
                <a:gd name="T48" fmla="*/ 86 w 238"/>
                <a:gd name="T49" fmla="*/ 184 h 190"/>
                <a:gd name="T50" fmla="*/ 89 w 238"/>
                <a:gd name="T51" fmla="*/ 190 h 190"/>
                <a:gd name="T52" fmla="*/ 95 w 238"/>
                <a:gd name="T53" fmla="*/ 188 h 190"/>
                <a:gd name="T54" fmla="*/ 94 w 238"/>
                <a:gd name="T55" fmla="*/ 181 h 190"/>
                <a:gd name="T56" fmla="*/ 99 w 238"/>
                <a:gd name="T57" fmla="*/ 177 h 190"/>
                <a:gd name="T58" fmla="*/ 107 w 238"/>
                <a:gd name="T59" fmla="*/ 179 h 190"/>
                <a:gd name="T60" fmla="*/ 121 w 238"/>
                <a:gd name="T61" fmla="*/ 180 h 190"/>
                <a:gd name="T62" fmla="*/ 137 w 238"/>
                <a:gd name="T63" fmla="*/ 182 h 190"/>
                <a:gd name="T64" fmla="*/ 145 w 238"/>
                <a:gd name="T65" fmla="*/ 179 h 190"/>
                <a:gd name="T66" fmla="*/ 162 w 238"/>
                <a:gd name="T67" fmla="*/ 164 h 190"/>
                <a:gd name="T68" fmla="*/ 184 w 238"/>
                <a:gd name="T69" fmla="*/ 163 h 190"/>
                <a:gd name="T70" fmla="*/ 230 w 238"/>
                <a:gd name="T71" fmla="*/ 148 h 190"/>
                <a:gd name="T72" fmla="*/ 238 w 238"/>
                <a:gd name="T73" fmla="*/ 125 h 190"/>
                <a:gd name="T74" fmla="*/ 232 w 238"/>
                <a:gd name="T75" fmla="*/ 117 h 190"/>
                <a:gd name="T76" fmla="*/ 203 w 238"/>
                <a:gd name="T77" fmla="*/ 113 h 190"/>
                <a:gd name="T78" fmla="*/ 195 w 238"/>
                <a:gd name="T79" fmla="*/ 101 h 190"/>
                <a:gd name="T80" fmla="*/ 190 w 238"/>
                <a:gd name="T81" fmla="*/ 94 h 190"/>
                <a:gd name="T82" fmla="*/ 181 w 238"/>
                <a:gd name="T83" fmla="*/ 88 h 190"/>
                <a:gd name="T84" fmla="*/ 175 w 238"/>
                <a:gd name="T85" fmla="*/ 76 h 190"/>
                <a:gd name="T86" fmla="*/ 170 w 238"/>
                <a:gd name="T87" fmla="*/ 63 h 190"/>
                <a:gd name="T88" fmla="*/ 158 w 238"/>
                <a:gd name="T89" fmla="*/ 50 h 190"/>
                <a:gd name="T90" fmla="*/ 157 w 238"/>
                <a:gd name="T91" fmla="*/ 45 h 190"/>
                <a:gd name="T92" fmla="*/ 148 w 238"/>
                <a:gd name="T93" fmla="*/ 45 h 190"/>
                <a:gd name="T94" fmla="*/ 142 w 238"/>
                <a:gd name="T95" fmla="*/ 40 h 1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190"/>
                <a:gd name="T146" fmla="*/ 238 w 238"/>
                <a:gd name="T147" fmla="*/ 190 h 1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3" name="Freeform 90">
              <a:extLst>
                <a:ext uri="{FF2B5EF4-FFF2-40B4-BE49-F238E27FC236}">
                  <a16:creationId xmlns:a16="http://schemas.microsoft.com/office/drawing/2014/main" xmlns="" id="{E4548EAB-39C0-4756-B6DB-56120B7A1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150" y="1914525"/>
              <a:ext cx="174625" cy="192088"/>
            </a:xfrm>
            <a:custGeom>
              <a:avLst/>
              <a:gdLst>
                <a:gd name="T0" fmla="*/ 45 w 91"/>
                <a:gd name="T1" fmla="*/ 3 h 101"/>
                <a:gd name="T2" fmla="*/ 45 w 91"/>
                <a:gd name="T3" fmla="*/ 11 h 101"/>
                <a:gd name="T4" fmla="*/ 38 w 91"/>
                <a:gd name="T5" fmla="*/ 20 h 101"/>
                <a:gd name="T6" fmla="*/ 35 w 91"/>
                <a:gd name="T7" fmla="*/ 30 h 101"/>
                <a:gd name="T8" fmla="*/ 37 w 91"/>
                <a:gd name="T9" fmla="*/ 30 h 101"/>
                <a:gd name="T10" fmla="*/ 43 w 91"/>
                <a:gd name="T11" fmla="*/ 38 h 101"/>
                <a:gd name="T12" fmla="*/ 35 w 91"/>
                <a:gd name="T13" fmla="*/ 61 h 101"/>
                <a:gd name="T14" fmla="*/ 0 w 91"/>
                <a:gd name="T15" fmla="*/ 73 h 101"/>
                <a:gd name="T16" fmla="*/ 14 w 91"/>
                <a:gd name="T17" fmla="*/ 101 h 101"/>
                <a:gd name="T18" fmla="*/ 17 w 91"/>
                <a:gd name="T19" fmla="*/ 100 h 101"/>
                <a:gd name="T20" fmla="*/ 35 w 91"/>
                <a:gd name="T21" fmla="*/ 97 h 101"/>
                <a:gd name="T22" fmla="*/ 40 w 91"/>
                <a:gd name="T23" fmla="*/ 88 h 101"/>
                <a:gd name="T24" fmla="*/ 52 w 91"/>
                <a:gd name="T25" fmla="*/ 86 h 101"/>
                <a:gd name="T26" fmla="*/ 59 w 91"/>
                <a:gd name="T27" fmla="*/ 76 h 101"/>
                <a:gd name="T28" fmla="*/ 67 w 91"/>
                <a:gd name="T29" fmla="*/ 72 h 101"/>
                <a:gd name="T30" fmla="*/ 70 w 91"/>
                <a:gd name="T31" fmla="*/ 57 h 101"/>
                <a:gd name="T32" fmla="*/ 80 w 91"/>
                <a:gd name="T33" fmla="*/ 51 h 101"/>
                <a:gd name="T34" fmla="*/ 89 w 91"/>
                <a:gd name="T35" fmla="*/ 37 h 101"/>
                <a:gd name="T36" fmla="*/ 88 w 91"/>
                <a:gd name="T37" fmla="*/ 31 h 101"/>
                <a:gd name="T38" fmla="*/ 79 w 91"/>
                <a:gd name="T39" fmla="*/ 19 h 101"/>
                <a:gd name="T40" fmla="*/ 60 w 91"/>
                <a:gd name="T41" fmla="*/ 12 h 101"/>
                <a:gd name="T42" fmla="*/ 54 w 91"/>
                <a:gd name="T43" fmla="*/ 0 h 101"/>
                <a:gd name="T44" fmla="*/ 50 w 91"/>
                <a:gd name="T45" fmla="*/ 3 h 101"/>
                <a:gd name="T46" fmla="*/ 45 w 91"/>
                <a:gd name="T47" fmla="*/ 3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101"/>
                <a:gd name="T74" fmla="*/ 91 w 91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4" name="Freeform 91">
              <a:extLst>
                <a:ext uri="{FF2B5EF4-FFF2-40B4-BE49-F238E27FC236}">
                  <a16:creationId xmlns:a16="http://schemas.microsoft.com/office/drawing/2014/main" xmlns="" id="{0836A281-8158-47CF-B6BB-1A686E447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163" y="1890712"/>
              <a:ext cx="25400" cy="38100"/>
            </a:xfrm>
            <a:custGeom>
              <a:avLst/>
              <a:gdLst>
                <a:gd name="T0" fmla="*/ 9 w 13"/>
                <a:gd name="T1" fmla="*/ 19 h 20"/>
                <a:gd name="T2" fmla="*/ 10 w 13"/>
                <a:gd name="T3" fmla="*/ 16 h 20"/>
                <a:gd name="T4" fmla="*/ 8 w 13"/>
                <a:gd name="T5" fmla="*/ 2 h 20"/>
                <a:gd name="T6" fmla="*/ 1 w 13"/>
                <a:gd name="T7" fmla="*/ 13 h 20"/>
                <a:gd name="T8" fmla="*/ 0 w 13"/>
                <a:gd name="T9" fmla="*/ 13 h 20"/>
                <a:gd name="T10" fmla="*/ 9 w 13"/>
                <a:gd name="T11" fmla="*/ 1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0"/>
                <a:gd name="T20" fmla="*/ 13 w 1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5" name="Freeform 92">
              <a:extLst>
                <a:ext uri="{FF2B5EF4-FFF2-40B4-BE49-F238E27FC236}">
                  <a16:creationId xmlns:a16="http://schemas.microsoft.com/office/drawing/2014/main" xmlns="" id="{1786EC04-DC08-4BAE-8C51-31AE338D8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150" y="1887537"/>
              <a:ext cx="103188" cy="84138"/>
            </a:xfrm>
            <a:custGeom>
              <a:avLst/>
              <a:gdLst>
                <a:gd name="T0" fmla="*/ 8 w 54"/>
                <a:gd name="T1" fmla="*/ 40 h 44"/>
                <a:gd name="T2" fmla="*/ 35 w 54"/>
                <a:gd name="T3" fmla="*/ 44 h 44"/>
                <a:gd name="T4" fmla="*/ 38 w 54"/>
                <a:gd name="T5" fmla="*/ 34 h 44"/>
                <a:gd name="T6" fmla="*/ 45 w 54"/>
                <a:gd name="T7" fmla="*/ 25 h 44"/>
                <a:gd name="T8" fmla="*/ 45 w 54"/>
                <a:gd name="T9" fmla="*/ 17 h 44"/>
                <a:gd name="T10" fmla="*/ 50 w 54"/>
                <a:gd name="T11" fmla="*/ 17 h 44"/>
                <a:gd name="T12" fmla="*/ 54 w 54"/>
                <a:gd name="T13" fmla="*/ 14 h 44"/>
                <a:gd name="T14" fmla="*/ 51 w 54"/>
                <a:gd name="T15" fmla="*/ 0 h 44"/>
                <a:gd name="T16" fmla="*/ 37 w 54"/>
                <a:gd name="T17" fmla="*/ 16 h 44"/>
                <a:gd name="T18" fmla="*/ 16 w 54"/>
                <a:gd name="T19" fmla="*/ 26 h 44"/>
                <a:gd name="T20" fmla="*/ 2 w 54"/>
                <a:gd name="T21" fmla="*/ 29 h 44"/>
                <a:gd name="T22" fmla="*/ 0 w 54"/>
                <a:gd name="T23" fmla="*/ 28 h 44"/>
                <a:gd name="T24" fmla="*/ 8 w 54"/>
                <a:gd name="T25" fmla="*/ 4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44"/>
                <a:gd name="T41" fmla="*/ 54 w 5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6" name="Freeform 93">
              <a:extLst>
                <a:ext uri="{FF2B5EF4-FFF2-40B4-BE49-F238E27FC236}">
                  <a16:creationId xmlns:a16="http://schemas.microsoft.com/office/drawing/2014/main" xmlns="" id="{0EF3E646-CDBB-432E-9059-C6B8807BE87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775325" y="2328862"/>
              <a:ext cx="419100" cy="130175"/>
            </a:xfrm>
            <a:custGeom>
              <a:avLst/>
              <a:gdLst>
                <a:gd name="T0" fmla="*/ 39 w 219"/>
                <a:gd name="T1" fmla="*/ 24 h 68"/>
                <a:gd name="T2" fmla="*/ 31 w 219"/>
                <a:gd name="T3" fmla="*/ 12 h 68"/>
                <a:gd name="T4" fmla="*/ 25 w 219"/>
                <a:gd name="T5" fmla="*/ 7 h 68"/>
                <a:gd name="T6" fmla="*/ 24 w 219"/>
                <a:gd name="T7" fmla="*/ 5 h 68"/>
                <a:gd name="T8" fmla="*/ 21 w 219"/>
                <a:gd name="T9" fmla="*/ 10 h 68"/>
                <a:gd name="T10" fmla="*/ 12 w 219"/>
                <a:gd name="T11" fmla="*/ 9 h 68"/>
                <a:gd name="T12" fmla="*/ 6 w 219"/>
                <a:gd name="T13" fmla="*/ 2 h 68"/>
                <a:gd name="T14" fmla="*/ 0 w 219"/>
                <a:gd name="T15" fmla="*/ 1 h 68"/>
                <a:gd name="T16" fmla="*/ 3 w 219"/>
                <a:gd name="T17" fmla="*/ 19 h 68"/>
                <a:gd name="T18" fmla="*/ 14 w 219"/>
                <a:gd name="T19" fmla="*/ 40 h 68"/>
                <a:gd name="T20" fmla="*/ 25 w 219"/>
                <a:gd name="T21" fmla="*/ 51 h 68"/>
                <a:gd name="T22" fmla="*/ 47 w 219"/>
                <a:gd name="T23" fmla="*/ 62 h 68"/>
                <a:gd name="T24" fmla="*/ 39 w 219"/>
                <a:gd name="T25" fmla="*/ 46 h 68"/>
                <a:gd name="T26" fmla="*/ 39 w 219"/>
                <a:gd name="T27" fmla="*/ 24 h 68"/>
                <a:gd name="T28" fmla="*/ 210 w 219"/>
                <a:gd name="T29" fmla="*/ 11 h 68"/>
                <a:gd name="T30" fmla="*/ 200 w 219"/>
                <a:gd name="T31" fmla="*/ 9 h 68"/>
                <a:gd name="T32" fmla="*/ 189 w 219"/>
                <a:gd name="T33" fmla="*/ 0 h 68"/>
                <a:gd name="T34" fmla="*/ 180 w 219"/>
                <a:gd name="T35" fmla="*/ 11 h 68"/>
                <a:gd name="T36" fmla="*/ 174 w 219"/>
                <a:gd name="T37" fmla="*/ 19 h 68"/>
                <a:gd name="T38" fmla="*/ 172 w 219"/>
                <a:gd name="T39" fmla="*/ 22 h 68"/>
                <a:gd name="T40" fmla="*/ 172 w 219"/>
                <a:gd name="T41" fmla="*/ 29 h 68"/>
                <a:gd name="T42" fmla="*/ 165 w 219"/>
                <a:gd name="T43" fmla="*/ 31 h 68"/>
                <a:gd name="T44" fmla="*/ 159 w 219"/>
                <a:gd name="T45" fmla="*/ 23 h 68"/>
                <a:gd name="T46" fmla="*/ 158 w 219"/>
                <a:gd name="T47" fmla="*/ 23 h 68"/>
                <a:gd name="T48" fmla="*/ 148 w 219"/>
                <a:gd name="T49" fmla="*/ 39 h 68"/>
                <a:gd name="T50" fmla="*/ 132 w 219"/>
                <a:gd name="T51" fmla="*/ 44 h 68"/>
                <a:gd name="T52" fmla="*/ 125 w 219"/>
                <a:gd name="T53" fmla="*/ 58 h 68"/>
                <a:gd name="T54" fmla="*/ 108 w 219"/>
                <a:gd name="T55" fmla="*/ 54 h 68"/>
                <a:gd name="T56" fmla="*/ 111 w 219"/>
                <a:gd name="T57" fmla="*/ 61 h 68"/>
                <a:gd name="T58" fmla="*/ 121 w 219"/>
                <a:gd name="T59" fmla="*/ 66 h 68"/>
                <a:gd name="T60" fmla="*/ 135 w 219"/>
                <a:gd name="T61" fmla="*/ 65 h 68"/>
                <a:gd name="T62" fmla="*/ 147 w 219"/>
                <a:gd name="T63" fmla="*/ 60 h 68"/>
                <a:gd name="T64" fmla="*/ 157 w 219"/>
                <a:gd name="T65" fmla="*/ 62 h 68"/>
                <a:gd name="T66" fmla="*/ 167 w 219"/>
                <a:gd name="T67" fmla="*/ 55 h 68"/>
                <a:gd name="T68" fmla="*/ 171 w 219"/>
                <a:gd name="T69" fmla="*/ 45 h 68"/>
                <a:gd name="T70" fmla="*/ 177 w 219"/>
                <a:gd name="T71" fmla="*/ 35 h 68"/>
                <a:gd name="T72" fmla="*/ 195 w 219"/>
                <a:gd name="T73" fmla="*/ 27 h 68"/>
                <a:gd name="T74" fmla="*/ 200 w 219"/>
                <a:gd name="T75" fmla="*/ 29 h 68"/>
                <a:gd name="T76" fmla="*/ 207 w 219"/>
                <a:gd name="T77" fmla="*/ 22 h 68"/>
                <a:gd name="T78" fmla="*/ 217 w 219"/>
                <a:gd name="T79" fmla="*/ 18 h 68"/>
                <a:gd name="T80" fmla="*/ 210 w 219"/>
                <a:gd name="T81" fmla="*/ 11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9"/>
                <a:gd name="T124" fmla="*/ 0 h 68"/>
                <a:gd name="T125" fmla="*/ 219 w 219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7" name="Freeform 94">
              <a:extLst>
                <a:ext uri="{FF2B5EF4-FFF2-40B4-BE49-F238E27FC236}">
                  <a16:creationId xmlns:a16="http://schemas.microsoft.com/office/drawing/2014/main" xmlns="" id="{DBA1DB8A-EF37-4FF6-8EA0-0C2B1DAF3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8" y="2370137"/>
              <a:ext cx="28575" cy="17463"/>
            </a:xfrm>
            <a:custGeom>
              <a:avLst/>
              <a:gdLst>
                <a:gd name="T0" fmla="*/ 6 w 15"/>
                <a:gd name="T1" fmla="*/ 9 h 9"/>
                <a:gd name="T2" fmla="*/ 13 w 15"/>
                <a:gd name="T3" fmla="*/ 7 h 9"/>
                <a:gd name="T4" fmla="*/ 13 w 15"/>
                <a:gd name="T5" fmla="*/ 0 h 9"/>
                <a:gd name="T6" fmla="*/ 7 w 15"/>
                <a:gd name="T7" fmla="*/ 3 h 9"/>
                <a:gd name="T8" fmla="*/ 0 w 15"/>
                <a:gd name="T9" fmla="*/ 1 h 9"/>
                <a:gd name="T10" fmla="*/ 6 w 1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8" name="Freeform 95">
              <a:extLst>
                <a:ext uri="{FF2B5EF4-FFF2-40B4-BE49-F238E27FC236}">
                  <a16:creationId xmlns:a16="http://schemas.microsoft.com/office/drawing/2014/main" xmlns="" id="{DD9C1D4E-7A3C-43F1-BD00-A520CCC67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3575" y="1616075"/>
              <a:ext cx="209550" cy="206375"/>
            </a:xfrm>
            <a:custGeom>
              <a:avLst/>
              <a:gdLst>
                <a:gd name="T0" fmla="*/ 93 w 110"/>
                <a:gd name="T1" fmla="*/ 98 h 108"/>
                <a:gd name="T2" fmla="*/ 98 w 110"/>
                <a:gd name="T3" fmla="*/ 94 h 108"/>
                <a:gd name="T4" fmla="*/ 106 w 110"/>
                <a:gd name="T5" fmla="*/ 98 h 108"/>
                <a:gd name="T6" fmla="*/ 110 w 110"/>
                <a:gd name="T7" fmla="*/ 95 h 108"/>
                <a:gd name="T8" fmla="*/ 104 w 110"/>
                <a:gd name="T9" fmla="*/ 87 h 108"/>
                <a:gd name="T10" fmla="*/ 100 w 110"/>
                <a:gd name="T11" fmla="*/ 79 h 108"/>
                <a:gd name="T12" fmla="*/ 101 w 110"/>
                <a:gd name="T13" fmla="*/ 71 h 108"/>
                <a:gd name="T14" fmla="*/ 96 w 110"/>
                <a:gd name="T15" fmla="*/ 65 h 108"/>
                <a:gd name="T16" fmla="*/ 83 w 110"/>
                <a:gd name="T17" fmla="*/ 56 h 108"/>
                <a:gd name="T18" fmla="*/ 78 w 110"/>
                <a:gd name="T19" fmla="*/ 50 h 108"/>
                <a:gd name="T20" fmla="*/ 76 w 110"/>
                <a:gd name="T21" fmla="*/ 40 h 108"/>
                <a:gd name="T22" fmla="*/ 81 w 110"/>
                <a:gd name="T23" fmla="*/ 31 h 108"/>
                <a:gd name="T24" fmla="*/ 82 w 110"/>
                <a:gd name="T25" fmla="*/ 24 h 108"/>
                <a:gd name="T26" fmla="*/ 78 w 110"/>
                <a:gd name="T27" fmla="*/ 20 h 108"/>
                <a:gd name="T28" fmla="*/ 72 w 110"/>
                <a:gd name="T29" fmla="*/ 14 h 108"/>
                <a:gd name="T30" fmla="*/ 68 w 110"/>
                <a:gd name="T31" fmla="*/ 5 h 108"/>
                <a:gd name="T32" fmla="*/ 56 w 110"/>
                <a:gd name="T33" fmla="*/ 3 h 108"/>
                <a:gd name="T34" fmla="*/ 46 w 110"/>
                <a:gd name="T35" fmla="*/ 1 h 108"/>
                <a:gd name="T36" fmla="*/ 41 w 110"/>
                <a:gd name="T37" fmla="*/ 5 h 108"/>
                <a:gd name="T38" fmla="*/ 41 w 110"/>
                <a:gd name="T39" fmla="*/ 5 h 108"/>
                <a:gd name="T40" fmla="*/ 34 w 110"/>
                <a:gd name="T41" fmla="*/ 10 h 108"/>
                <a:gd name="T42" fmla="*/ 27 w 110"/>
                <a:gd name="T43" fmla="*/ 15 h 108"/>
                <a:gd name="T44" fmla="*/ 28 w 110"/>
                <a:gd name="T45" fmla="*/ 24 h 108"/>
                <a:gd name="T46" fmla="*/ 27 w 110"/>
                <a:gd name="T47" fmla="*/ 33 h 108"/>
                <a:gd name="T48" fmla="*/ 24 w 110"/>
                <a:gd name="T49" fmla="*/ 40 h 108"/>
                <a:gd name="T50" fmla="*/ 0 w 110"/>
                <a:gd name="T51" fmla="*/ 53 h 108"/>
                <a:gd name="T52" fmla="*/ 1 w 110"/>
                <a:gd name="T53" fmla="*/ 58 h 108"/>
                <a:gd name="T54" fmla="*/ 4 w 110"/>
                <a:gd name="T55" fmla="*/ 69 h 108"/>
                <a:gd name="T56" fmla="*/ 12 w 110"/>
                <a:gd name="T57" fmla="*/ 69 h 108"/>
                <a:gd name="T58" fmla="*/ 35 w 110"/>
                <a:gd name="T59" fmla="*/ 82 h 108"/>
                <a:gd name="T60" fmla="*/ 62 w 110"/>
                <a:gd name="T61" fmla="*/ 102 h 108"/>
                <a:gd name="T62" fmla="*/ 75 w 110"/>
                <a:gd name="T63" fmla="*/ 107 h 108"/>
                <a:gd name="T64" fmla="*/ 88 w 110"/>
                <a:gd name="T65" fmla="*/ 108 h 108"/>
                <a:gd name="T66" fmla="*/ 93 w 110"/>
                <a:gd name="T67" fmla="*/ 98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08"/>
                <a:gd name="T104" fmla="*/ 110 w 110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29" name="Freeform 96">
              <a:extLst>
                <a:ext uri="{FF2B5EF4-FFF2-40B4-BE49-F238E27FC236}">
                  <a16:creationId xmlns:a16="http://schemas.microsoft.com/office/drawing/2014/main" xmlns="" id="{E3F314C6-3C00-4637-A660-A110691C0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850" y="1795462"/>
              <a:ext cx="41275" cy="38100"/>
            </a:xfrm>
            <a:custGeom>
              <a:avLst/>
              <a:gdLst>
                <a:gd name="T0" fmla="*/ 7 w 22"/>
                <a:gd name="T1" fmla="*/ 15 h 20"/>
                <a:gd name="T2" fmla="*/ 13 w 22"/>
                <a:gd name="T3" fmla="*/ 20 h 20"/>
                <a:gd name="T4" fmla="*/ 22 w 22"/>
                <a:gd name="T5" fmla="*/ 20 h 20"/>
                <a:gd name="T6" fmla="*/ 17 w 22"/>
                <a:gd name="T7" fmla="*/ 6 h 20"/>
                <a:gd name="T8" fmla="*/ 18 w 22"/>
                <a:gd name="T9" fmla="*/ 4 h 20"/>
                <a:gd name="T10" fmla="*/ 10 w 22"/>
                <a:gd name="T11" fmla="*/ 0 h 20"/>
                <a:gd name="T12" fmla="*/ 5 w 22"/>
                <a:gd name="T13" fmla="*/ 4 h 20"/>
                <a:gd name="T14" fmla="*/ 0 w 22"/>
                <a:gd name="T15" fmla="*/ 14 h 20"/>
                <a:gd name="T16" fmla="*/ 7 w 22"/>
                <a:gd name="T17" fmla="*/ 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0" name="Freeform 97">
              <a:extLst>
                <a:ext uri="{FF2B5EF4-FFF2-40B4-BE49-F238E27FC236}">
                  <a16:creationId xmlns:a16="http://schemas.microsoft.com/office/drawing/2014/main" xmlns="" id="{5FBEACA4-E033-47B4-A3D6-CBA34C1DC89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41713" y="1252537"/>
              <a:ext cx="315913" cy="261938"/>
            </a:xfrm>
            <a:custGeom>
              <a:avLst/>
              <a:gdLst>
                <a:gd name="T0" fmla="*/ 144 w 165"/>
                <a:gd name="T1" fmla="*/ 31 h 137"/>
                <a:gd name="T2" fmla="*/ 138 w 165"/>
                <a:gd name="T3" fmla="*/ 29 h 137"/>
                <a:gd name="T4" fmla="*/ 131 w 165"/>
                <a:gd name="T5" fmla="*/ 26 h 137"/>
                <a:gd name="T6" fmla="*/ 119 w 165"/>
                <a:gd name="T7" fmla="*/ 24 h 137"/>
                <a:gd name="T8" fmla="*/ 114 w 165"/>
                <a:gd name="T9" fmla="*/ 20 h 137"/>
                <a:gd name="T10" fmla="*/ 110 w 165"/>
                <a:gd name="T11" fmla="*/ 15 h 137"/>
                <a:gd name="T12" fmla="*/ 105 w 165"/>
                <a:gd name="T13" fmla="*/ 17 h 137"/>
                <a:gd name="T14" fmla="*/ 102 w 165"/>
                <a:gd name="T15" fmla="*/ 13 h 137"/>
                <a:gd name="T16" fmla="*/ 95 w 165"/>
                <a:gd name="T17" fmla="*/ 9 h 137"/>
                <a:gd name="T18" fmla="*/ 89 w 165"/>
                <a:gd name="T19" fmla="*/ 6 h 137"/>
                <a:gd name="T20" fmla="*/ 85 w 165"/>
                <a:gd name="T21" fmla="*/ 1 h 137"/>
                <a:gd name="T22" fmla="*/ 84 w 165"/>
                <a:gd name="T23" fmla="*/ 0 h 137"/>
                <a:gd name="T24" fmla="*/ 81 w 165"/>
                <a:gd name="T25" fmla="*/ 0 h 137"/>
                <a:gd name="T26" fmla="*/ 75 w 165"/>
                <a:gd name="T27" fmla="*/ 10 h 137"/>
                <a:gd name="T28" fmla="*/ 63 w 165"/>
                <a:gd name="T29" fmla="*/ 18 h 137"/>
                <a:gd name="T30" fmla="*/ 56 w 165"/>
                <a:gd name="T31" fmla="*/ 26 h 137"/>
                <a:gd name="T32" fmla="*/ 41 w 165"/>
                <a:gd name="T33" fmla="*/ 21 h 137"/>
                <a:gd name="T34" fmla="*/ 35 w 165"/>
                <a:gd name="T35" fmla="*/ 25 h 137"/>
                <a:gd name="T36" fmla="*/ 36 w 165"/>
                <a:gd name="T37" fmla="*/ 37 h 137"/>
                <a:gd name="T38" fmla="*/ 27 w 165"/>
                <a:gd name="T39" fmla="*/ 37 h 137"/>
                <a:gd name="T40" fmla="*/ 20 w 165"/>
                <a:gd name="T41" fmla="*/ 33 h 137"/>
                <a:gd name="T42" fmla="*/ 9 w 165"/>
                <a:gd name="T43" fmla="*/ 34 h 137"/>
                <a:gd name="T44" fmla="*/ 2 w 165"/>
                <a:gd name="T45" fmla="*/ 40 h 137"/>
                <a:gd name="T46" fmla="*/ 3 w 165"/>
                <a:gd name="T47" fmla="*/ 47 h 137"/>
                <a:gd name="T48" fmla="*/ 18 w 165"/>
                <a:gd name="T49" fmla="*/ 52 h 137"/>
                <a:gd name="T50" fmla="*/ 28 w 165"/>
                <a:gd name="T51" fmla="*/ 54 h 137"/>
                <a:gd name="T52" fmla="*/ 32 w 165"/>
                <a:gd name="T53" fmla="*/ 59 h 137"/>
                <a:gd name="T54" fmla="*/ 40 w 165"/>
                <a:gd name="T55" fmla="*/ 69 h 137"/>
                <a:gd name="T56" fmla="*/ 43 w 165"/>
                <a:gd name="T57" fmla="*/ 78 h 137"/>
                <a:gd name="T58" fmla="*/ 42 w 165"/>
                <a:gd name="T59" fmla="*/ 91 h 137"/>
                <a:gd name="T60" fmla="*/ 36 w 165"/>
                <a:gd name="T61" fmla="*/ 112 h 137"/>
                <a:gd name="T62" fmla="*/ 36 w 165"/>
                <a:gd name="T63" fmla="*/ 112 h 137"/>
                <a:gd name="T64" fmla="*/ 42 w 165"/>
                <a:gd name="T65" fmla="*/ 115 h 137"/>
                <a:gd name="T66" fmla="*/ 53 w 165"/>
                <a:gd name="T67" fmla="*/ 120 h 137"/>
                <a:gd name="T68" fmla="*/ 62 w 165"/>
                <a:gd name="T69" fmla="*/ 119 h 137"/>
                <a:gd name="T70" fmla="*/ 67 w 165"/>
                <a:gd name="T71" fmla="*/ 121 h 137"/>
                <a:gd name="T72" fmla="*/ 81 w 165"/>
                <a:gd name="T73" fmla="*/ 124 h 137"/>
                <a:gd name="T74" fmla="*/ 92 w 165"/>
                <a:gd name="T75" fmla="*/ 124 h 137"/>
                <a:gd name="T76" fmla="*/ 92 w 165"/>
                <a:gd name="T77" fmla="*/ 121 h 137"/>
                <a:gd name="T78" fmla="*/ 101 w 165"/>
                <a:gd name="T79" fmla="*/ 110 h 137"/>
                <a:gd name="T80" fmla="*/ 122 w 165"/>
                <a:gd name="T81" fmla="*/ 115 h 137"/>
                <a:gd name="T82" fmla="*/ 135 w 165"/>
                <a:gd name="T83" fmla="*/ 110 h 137"/>
                <a:gd name="T84" fmla="*/ 142 w 165"/>
                <a:gd name="T85" fmla="*/ 106 h 137"/>
                <a:gd name="T86" fmla="*/ 143 w 165"/>
                <a:gd name="T87" fmla="*/ 102 h 137"/>
                <a:gd name="T88" fmla="*/ 138 w 165"/>
                <a:gd name="T89" fmla="*/ 100 h 137"/>
                <a:gd name="T90" fmla="*/ 135 w 165"/>
                <a:gd name="T91" fmla="*/ 95 h 137"/>
                <a:gd name="T92" fmla="*/ 132 w 165"/>
                <a:gd name="T93" fmla="*/ 89 h 137"/>
                <a:gd name="T94" fmla="*/ 134 w 165"/>
                <a:gd name="T95" fmla="*/ 86 h 137"/>
                <a:gd name="T96" fmla="*/ 136 w 165"/>
                <a:gd name="T97" fmla="*/ 82 h 137"/>
                <a:gd name="T98" fmla="*/ 135 w 165"/>
                <a:gd name="T99" fmla="*/ 76 h 137"/>
                <a:gd name="T100" fmla="*/ 133 w 165"/>
                <a:gd name="T101" fmla="*/ 71 h 137"/>
                <a:gd name="T102" fmla="*/ 128 w 165"/>
                <a:gd name="T103" fmla="*/ 70 h 137"/>
                <a:gd name="T104" fmla="*/ 127 w 165"/>
                <a:gd name="T105" fmla="*/ 66 h 137"/>
                <a:gd name="T106" fmla="*/ 134 w 165"/>
                <a:gd name="T107" fmla="*/ 57 h 137"/>
                <a:gd name="T108" fmla="*/ 140 w 165"/>
                <a:gd name="T109" fmla="*/ 53 h 137"/>
                <a:gd name="T110" fmla="*/ 142 w 165"/>
                <a:gd name="T111" fmla="*/ 44 h 137"/>
                <a:gd name="T112" fmla="*/ 147 w 165"/>
                <a:gd name="T113" fmla="*/ 35 h 137"/>
                <a:gd name="T114" fmla="*/ 144 w 165"/>
                <a:gd name="T115" fmla="*/ 31 h 137"/>
                <a:gd name="T116" fmla="*/ 162 w 165"/>
                <a:gd name="T117" fmla="*/ 116 h 137"/>
                <a:gd name="T118" fmla="*/ 155 w 165"/>
                <a:gd name="T119" fmla="*/ 122 h 137"/>
                <a:gd name="T120" fmla="*/ 160 w 165"/>
                <a:gd name="T121" fmla="*/ 137 h 137"/>
                <a:gd name="T122" fmla="*/ 162 w 165"/>
                <a:gd name="T123" fmla="*/ 116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"/>
                <a:gd name="T187" fmla="*/ 0 h 137"/>
                <a:gd name="T188" fmla="*/ 165 w 165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1" name="Freeform 98">
              <a:extLst>
                <a:ext uri="{FF2B5EF4-FFF2-40B4-BE49-F238E27FC236}">
                  <a16:creationId xmlns:a16="http://schemas.microsoft.com/office/drawing/2014/main" xmlns="" id="{B9E86C81-EAD4-4BEC-B71E-DCD9F469A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100" y="2155825"/>
              <a:ext cx="50800" cy="26988"/>
            </a:xfrm>
            <a:custGeom>
              <a:avLst/>
              <a:gdLst>
                <a:gd name="T0" fmla="*/ 26 w 26"/>
                <a:gd name="T1" fmla="*/ 5 h 14"/>
                <a:gd name="T2" fmla="*/ 14 w 26"/>
                <a:gd name="T3" fmla="*/ 2 h 14"/>
                <a:gd name="T4" fmla="*/ 9 w 26"/>
                <a:gd name="T5" fmla="*/ 0 h 14"/>
                <a:gd name="T6" fmla="*/ 8 w 26"/>
                <a:gd name="T7" fmla="*/ 0 h 14"/>
                <a:gd name="T8" fmla="*/ 0 w 26"/>
                <a:gd name="T9" fmla="*/ 7 h 14"/>
                <a:gd name="T10" fmla="*/ 22 w 26"/>
                <a:gd name="T11" fmla="*/ 14 h 14"/>
                <a:gd name="T12" fmla="*/ 26 w 26"/>
                <a:gd name="T13" fmla="*/ 13 h 14"/>
                <a:gd name="T14" fmla="*/ 26 w 26"/>
                <a:gd name="T15" fmla="*/ 5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4"/>
                <a:gd name="T26" fmla="*/ 26 w 26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2" name="Freeform 99">
              <a:extLst>
                <a:ext uri="{FF2B5EF4-FFF2-40B4-BE49-F238E27FC236}">
                  <a16:creationId xmlns:a16="http://schemas.microsoft.com/office/drawing/2014/main" xmlns="" id="{BF274EE3-C73D-4C35-8AFF-56DFA2EE3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563" y="2116137"/>
              <a:ext cx="131763" cy="73025"/>
            </a:xfrm>
            <a:custGeom>
              <a:avLst/>
              <a:gdLst>
                <a:gd name="T0" fmla="*/ 29 w 69"/>
                <a:gd name="T1" fmla="*/ 34 h 38"/>
                <a:gd name="T2" fmla="*/ 32 w 69"/>
                <a:gd name="T3" fmla="*/ 27 h 38"/>
                <a:gd name="T4" fmla="*/ 45 w 69"/>
                <a:gd name="T5" fmla="*/ 22 h 38"/>
                <a:gd name="T6" fmla="*/ 55 w 69"/>
                <a:gd name="T7" fmla="*/ 19 h 38"/>
                <a:gd name="T8" fmla="*/ 69 w 69"/>
                <a:gd name="T9" fmla="*/ 14 h 38"/>
                <a:gd name="T10" fmla="*/ 56 w 69"/>
                <a:gd name="T11" fmla="*/ 5 h 38"/>
                <a:gd name="T12" fmla="*/ 32 w 69"/>
                <a:gd name="T13" fmla="*/ 5 h 38"/>
                <a:gd name="T14" fmla="*/ 11 w 69"/>
                <a:gd name="T15" fmla="*/ 6 h 38"/>
                <a:gd name="T16" fmla="*/ 11 w 69"/>
                <a:gd name="T17" fmla="*/ 6 h 38"/>
                <a:gd name="T18" fmla="*/ 5 w 69"/>
                <a:gd name="T19" fmla="*/ 12 h 38"/>
                <a:gd name="T20" fmla="*/ 0 w 69"/>
                <a:gd name="T21" fmla="*/ 21 h 38"/>
                <a:gd name="T22" fmla="*/ 5 w 69"/>
                <a:gd name="T23" fmla="*/ 23 h 38"/>
                <a:gd name="T24" fmla="*/ 17 w 69"/>
                <a:gd name="T25" fmla="*/ 26 h 38"/>
                <a:gd name="T26" fmla="*/ 17 w 69"/>
                <a:gd name="T27" fmla="*/ 34 h 38"/>
                <a:gd name="T28" fmla="*/ 20 w 69"/>
                <a:gd name="T29" fmla="*/ 34 h 38"/>
                <a:gd name="T30" fmla="*/ 21 w 69"/>
                <a:gd name="T31" fmla="*/ 38 h 38"/>
                <a:gd name="T32" fmla="*/ 25 w 69"/>
                <a:gd name="T33" fmla="*/ 37 h 38"/>
                <a:gd name="T34" fmla="*/ 29 w 69"/>
                <a:gd name="T35" fmla="*/ 34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8"/>
                <a:gd name="T56" fmla="*/ 69 w 69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3" name="Freeform 100">
              <a:extLst>
                <a:ext uri="{FF2B5EF4-FFF2-40B4-BE49-F238E27FC236}">
                  <a16:creationId xmlns:a16="http://schemas.microsoft.com/office/drawing/2014/main" xmlns="" id="{DDF0CB46-BDD4-4D80-B898-A9EEA488C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488" y="1736725"/>
              <a:ext cx="657225" cy="406400"/>
            </a:xfrm>
            <a:custGeom>
              <a:avLst/>
              <a:gdLst>
                <a:gd name="T0" fmla="*/ 301 w 344"/>
                <a:gd name="T1" fmla="*/ 199 h 213"/>
                <a:gd name="T2" fmla="*/ 296 w 344"/>
                <a:gd name="T3" fmla="*/ 180 h 213"/>
                <a:gd name="T4" fmla="*/ 324 w 344"/>
                <a:gd name="T5" fmla="*/ 173 h 213"/>
                <a:gd name="T6" fmla="*/ 334 w 344"/>
                <a:gd name="T7" fmla="*/ 161 h 213"/>
                <a:gd name="T8" fmla="*/ 343 w 344"/>
                <a:gd name="T9" fmla="*/ 139 h 213"/>
                <a:gd name="T10" fmla="*/ 315 w 344"/>
                <a:gd name="T11" fmla="*/ 137 h 213"/>
                <a:gd name="T12" fmla="*/ 297 w 344"/>
                <a:gd name="T13" fmla="*/ 161 h 213"/>
                <a:gd name="T14" fmla="*/ 281 w 344"/>
                <a:gd name="T15" fmla="*/ 170 h 213"/>
                <a:gd name="T16" fmla="*/ 242 w 344"/>
                <a:gd name="T17" fmla="*/ 169 h 213"/>
                <a:gd name="T18" fmla="*/ 224 w 344"/>
                <a:gd name="T19" fmla="*/ 143 h 213"/>
                <a:gd name="T20" fmla="*/ 223 w 344"/>
                <a:gd name="T21" fmla="*/ 90 h 213"/>
                <a:gd name="T22" fmla="*/ 219 w 344"/>
                <a:gd name="T23" fmla="*/ 83 h 213"/>
                <a:gd name="T24" fmla="*/ 200 w 344"/>
                <a:gd name="T25" fmla="*/ 71 h 213"/>
                <a:gd name="T26" fmla="*/ 187 w 344"/>
                <a:gd name="T27" fmla="*/ 47 h 213"/>
                <a:gd name="T28" fmla="*/ 158 w 344"/>
                <a:gd name="T29" fmla="*/ 46 h 213"/>
                <a:gd name="T30" fmla="*/ 141 w 344"/>
                <a:gd name="T31" fmla="*/ 32 h 213"/>
                <a:gd name="T32" fmla="*/ 121 w 344"/>
                <a:gd name="T33" fmla="*/ 11 h 213"/>
                <a:gd name="T34" fmla="*/ 100 w 344"/>
                <a:gd name="T35" fmla="*/ 16 h 213"/>
                <a:gd name="T36" fmla="*/ 39 w 344"/>
                <a:gd name="T37" fmla="*/ 6 h 213"/>
                <a:gd name="T38" fmla="*/ 0 w 344"/>
                <a:gd name="T39" fmla="*/ 3 h 213"/>
                <a:gd name="T40" fmla="*/ 16 w 344"/>
                <a:gd name="T41" fmla="*/ 35 h 213"/>
                <a:gd name="T42" fmla="*/ 35 w 344"/>
                <a:gd name="T43" fmla="*/ 61 h 213"/>
                <a:gd name="T44" fmla="*/ 40 w 344"/>
                <a:gd name="T45" fmla="*/ 72 h 213"/>
                <a:gd name="T46" fmla="*/ 56 w 344"/>
                <a:gd name="T47" fmla="*/ 94 h 213"/>
                <a:gd name="T48" fmla="*/ 81 w 344"/>
                <a:gd name="T49" fmla="*/ 120 h 213"/>
                <a:gd name="T50" fmla="*/ 84 w 344"/>
                <a:gd name="T51" fmla="*/ 107 h 213"/>
                <a:gd name="T52" fmla="*/ 71 w 344"/>
                <a:gd name="T53" fmla="*/ 93 h 213"/>
                <a:gd name="T54" fmla="*/ 52 w 344"/>
                <a:gd name="T55" fmla="*/ 60 h 213"/>
                <a:gd name="T56" fmla="*/ 44 w 344"/>
                <a:gd name="T57" fmla="*/ 42 h 213"/>
                <a:gd name="T58" fmla="*/ 29 w 344"/>
                <a:gd name="T59" fmla="*/ 29 h 213"/>
                <a:gd name="T60" fmla="*/ 29 w 344"/>
                <a:gd name="T61" fmla="*/ 11 h 213"/>
                <a:gd name="T62" fmla="*/ 39 w 344"/>
                <a:gd name="T63" fmla="*/ 16 h 213"/>
                <a:gd name="T64" fmla="*/ 49 w 344"/>
                <a:gd name="T65" fmla="*/ 32 h 213"/>
                <a:gd name="T66" fmla="*/ 56 w 344"/>
                <a:gd name="T67" fmla="*/ 47 h 213"/>
                <a:gd name="T68" fmla="*/ 73 w 344"/>
                <a:gd name="T69" fmla="*/ 60 h 213"/>
                <a:gd name="T70" fmla="*/ 87 w 344"/>
                <a:gd name="T71" fmla="*/ 74 h 213"/>
                <a:gd name="T72" fmla="*/ 95 w 344"/>
                <a:gd name="T73" fmla="*/ 89 h 213"/>
                <a:gd name="T74" fmla="*/ 129 w 344"/>
                <a:gd name="T75" fmla="*/ 125 h 213"/>
                <a:gd name="T76" fmla="*/ 134 w 344"/>
                <a:gd name="T77" fmla="*/ 145 h 213"/>
                <a:gd name="T78" fmla="*/ 139 w 344"/>
                <a:gd name="T79" fmla="*/ 163 h 213"/>
                <a:gd name="T80" fmla="*/ 174 w 344"/>
                <a:gd name="T81" fmla="*/ 180 h 213"/>
                <a:gd name="T82" fmla="*/ 221 w 344"/>
                <a:gd name="T83" fmla="*/ 202 h 213"/>
                <a:gd name="T84" fmla="*/ 265 w 344"/>
                <a:gd name="T85" fmla="*/ 204 h 213"/>
                <a:gd name="T86" fmla="*/ 286 w 344"/>
                <a:gd name="T87" fmla="*/ 201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4"/>
                <a:gd name="T133" fmla="*/ 0 h 213"/>
                <a:gd name="T134" fmla="*/ 344 w 344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4" name="Freeform 101">
              <a:extLst>
                <a:ext uri="{FF2B5EF4-FFF2-40B4-BE49-F238E27FC236}">
                  <a16:creationId xmlns:a16="http://schemas.microsoft.com/office/drawing/2014/main" xmlns="" id="{84F871EE-7C07-42C5-ADAF-A6A7B4AA4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125" y="2079625"/>
              <a:ext cx="92075" cy="90488"/>
            </a:xfrm>
            <a:custGeom>
              <a:avLst/>
              <a:gdLst>
                <a:gd name="T0" fmla="*/ 42 w 48"/>
                <a:gd name="T1" fmla="*/ 31 h 47"/>
                <a:gd name="T2" fmla="*/ 48 w 48"/>
                <a:gd name="T3" fmla="*/ 25 h 47"/>
                <a:gd name="T4" fmla="*/ 43 w 48"/>
                <a:gd name="T5" fmla="*/ 22 h 47"/>
                <a:gd name="T6" fmla="*/ 38 w 48"/>
                <a:gd name="T7" fmla="*/ 23 h 47"/>
                <a:gd name="T8" fmla="*/ 38 w 48"/>
                <a:gd name="T9" fmla="*/ 0 h 47"/>
                <a:gd name="T10" fmla="*/ 19 w 48"/>
                <a:gd name="T11" fmla="*/ 0 h 47"/>
                <a:gd name="T12" fmla="*/ 16 w 48"/>
                <a:gd name="T13" fmla="*/ 8 h 47"/>
                <a:gd name="T14" fmla="*/ 24 w 48"/>
                <a:gd name="T15" fmla="*/ 19 h 47"/>
                <a:gd name="T16" fmla="*/ 9 w 48"/>
                <a:gd name="T17" fmla="*/ 21 h 47"/>
                <a:gd name="T18" fmla="*/ 0 w 48"/>
                <a:gd name="T19" fmla="*/ 33 h 47"/>
                <a:gd name="T20" fmla="*/ 12 w 48"/>
                <a:gd name="T21" fmla="*/ 44 h 47"/>
                <a:gd name="T22" fmla="*/ 28 w 48"/>
                <a:gd name="T23" fmla="*/ 47 h 47"/>
                <a:gd name="T24" fmla="*/ 28 w 48"/>
                <a:gd name="T25" fmla="*/ 47 h 47"/>
                <a:gd name="T26" fmla="*/ 36 w 48"/>
                <a:gd name="T27" fmla="*/ 40 h 47"/>
                <a:gd name="T28" fmla="*/ 42 w 48"/>
                <a:gd name="T29" fmla="*/ 3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47"/>
                <a:gd name="T47" fmla="*/ 48 w 4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5" name="Freeform 102">
              <a:extLst>
                <a:ext uri="{FF2B5EF4-FFF2-40B4-BE49-F238E27FC236}">
                  <a16:creationId xmlns:a16="http://schemas.microsoft.com/office/drawing/2014/main" xmlns="" id="{2BEEEDD8-93F9-415E-B201-28C6245B9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150" y="2066925"/>
              <a:ext cx="26988" cy="57150"/>
            </a:xfrm>
            <a:custGeom>
              <a:avLst/>
              <a:gdLst>
                <a:gd name="T0" fmla="*/ 2 w 14"/>
                <a:gd name="T1" fmla="*/ 7 h 30"/>
                <a:gd name="T2" fmla="*/ 0 w 14"/>
                <a:gd name="T3" fmla="*/ 7 h 30"/>
                <a:gd name="T4" fmla="*/ 0 w 14"/>
                <a:gd name="T5" fmla="*/ 30 h 30"/>
                <a:gd name="T6" fmla="*/ 5 w 14"/>
                <a:gd name="T7" fmla="*/ 29 h 30"/>
                <a:gd name="T8" fmla="*/ 9 w 14"/>
                <a:gd name="T9" fmla="*/ 24 h 30"/>
                <a:gd name="T10" fmla="*/ 12 w 14"/>
                <a:gd name="T11" fmla="*/ 5 h 30"/>
                <a:gd name="T12" fmla="*/ 14 w 14"/>
                <a:gd name="T13" fmla="*/ 3 h 30"/>
                <a:gd name="T14" fmla="*/ 9 w 14"/>
                <a:gd name="T15" fmla="*/ 0 h 30"/>
                <a:gd name="T16" fmla="*/ 2 w 14"/>
                <a:gd name="T17" fmla="*/ 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xmlns="" id="{7A6318EA-D11D-48A9-A2CD-B607CEE58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063" y="2024062"/>
              <a:ext cx="65088" cy="55563"/>
            </a:xfrm>
            <a:custGeom>
              <a:avLst/>
              <a:gdLst>
                <a:gd name="T0" fmla="*/ 16 w 34"/>
                <a:gd name="T1" fmla="*/ 3 h 29"/>
                <a:gd name="T2" fmla="*/ 23 w 34"/>
                <a:gd name="T3" fmla="*/ 19 h 29"/>
                <a:gd name="T4" fmla="*/ 1 w 34"/>
                <a:gd name="T5" fmla="*/ 23 h 29"/>
                <a:gd name="T6" fmla="*/ 16 w 34"/>
                <a:gd name="T7" fmla="*/ 26 h 29"/>
                <a:gd name="T8" fmla="*/ 31 w 34"/>
                <a:gd name="T9" fmla="*/ 28 h 29"/>
                <a:gd name="T10" fmla="*/ 34 w 34"/>
                <a:gd name="T11" fmla="*/ 6 h 29"/>
                <a:gd name="T12" fmla="*/ 16 w 34"/>
                <a:gd name="T13" fmla="*/ 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9"/>
                <a:gd name="T23" fmla="*/ 34 w 3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7" name="Freeform 104">
              <a:extLst>
                <a:ext uri="{FF2B5EF4-FFF2-40B4-BE49-F238E27FC236}">
                  <a16:creationId xmlns:a16="http://schemas.microsoft.com/office/drawing/2014/main" xmlns="" id="{24350EC0-EFE9-4AB3-9E4B-65525E58C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800" y="2033587"/>
              <a:ext cx="74613" cy="50800"/>
            </a:xfrm>
            <a:custGeom>
              <a:avLst/>
              <a:gdLst>
                <a:gd name="T0" fmla="*/ 15 w 39"/>
                <a:gd name="T1" fmla="*/ 19 h 26"/>
                <a:gd name="T2" fmla="*/ 39 w 39"/>
                <a:gd name="T3" fmla="*/ 14 h 26"/>
                <a:gd name="T4" fmla="*/ 9 w 39"/>
                <a:gd name="T5" fmla="*/ 2 h 26"/>
                <a:gd name="T6" fmla="*/ 3 w 39"/>
                <a:gd name="T7" fmla="*/ 1 h 26"/>
                <a:gd name="T8" fmla="*/ 0 w 39"/>
                <a:gd name="T9" fmla="*/ 23 h 26"/>
                <a:gd name="T10" fmla="*/ 1 w 39"/>
                <a:gd name="T11" fmla="*/ 24 h 26"/>
                <a:gd name="T12" fmla="*/ 15 w 39"/>
                <a:gd name="T13" fmla="*/ 1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6"/>
                <a:gd name="T23" fmla="*/ 39 w 3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8" name="Freeform 105">
              <a:extLst>
                <a:ext uri="{FF2B5EF4-FFF2-40B4-BE49-F238E27FC236}">
                  <a16:creationId xmlns:a16="http://schemas.microsoft.com/office/drawing/2014/main" xmlns="" id="{CEDEB696-F5A4-4BFB-9E7F-A7877ECD5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250" y="2143125"/>
              <a:ext cx="92075" cy="93663"/>
            </a:xfrm>
            <a:custGeom>
              <a:avLst/>
              <a:gdLst>
                <a:gd name="T0" fmla="*/ 26 w 48"/>
                <a:gd name="T1" fmla="*/ 46 h 49"/>
                <a:gd name="T2" fmla="*/ 37 w 48"/>
                <a:gd name="T3" fmla="*/ 48 h 49"/>
                <a:gd name="T4" fmla="*/ 42 w 48"/>
                <a:gd name="T5" fmla="*/ 49 h 49"/>
                <a:gd name="T6" fmla="*/ 41 w 48"/>
                <a:gd name="T7" fmla="*/ 47 h 49"/>
                <a:gd name="T8" fmla="*/ 44 w 48"/>
                <a:gd name="T9" fmla="*/ 32 h 49"/>
                <a:gd name="T10" fmla="*/ 45 w 48"/>
                <a:gd name="T11" fmla="*/ 13 h 49"/>
                <a:gd name="T12" fmla="*/ 48 w 48"/>
                <a:gd name="T13" fmla="*/ 1 h 49"/>
                <a:gd name="T14" fmla="*/ 48 w 48"/>
                <a:gd name="T15" fmla="*/ 0 h 49"/>
                <a:gd name="T16" fmla="*/ 34 w 48"/>
                <a:gd name="T17" fmla="*/ 5 h 49"/>
                <a:gd name="T18" fmla="*/ 24 w 48"/>
                <a:gd name="T19" fmla="*/ 8 h 49"/>
                <a:gd name="T20" fmla="*/ 11 w 48"/>
                <a:gd name="T21" fmla="*/ 13 h 49"/>
                <a:gd name="T22" fmla="*/ 8 w 48"/>
                <a:gd name="T23" fmla="*/ 20 h 49"/>
                <a:gd name="T24" fmla="*/ 4 w 48"/>
                <a:gd name="T25" fmla="*/ 23 h 49"/>
                <a:gd name="T26" fmla="*/ 0 w 48"/>
                <a:gd name="T27" fmla="*/ 24 h 49"/>
                <a:gd name="T28" fmla="*/ 2 w 48"/>
                <a:gd name="T29" fmla="*/ 28 h 49"/>
                <a:gd name="T30" fmla="*/ 16 w 48"/>
                <a:gd name="T31" fmla="*/ 42 h 49"/>
                <a:gd name="T32" fmla="*/ 19 w 48"/>
                <a:gd name="T33" fmla="*/ 46 h 49"/>
                <a:gd name="T34" fmla="*/ 26 w 48"/>
                <a:gd name="T35" fmla="*/ 46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9"/>
                <a:gd name="T56" fmla="*/ 48 w 48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39" name="Freeform 106">
              <a:extLst>
                <a:ext uri="{FF2B5EF4-FFF2-40B4-BE49-F238E27FC236}">
                  <a16:creationId xmlns:a16="http://schemas.microsoft.com/office/drawing/2014/main" xmlns="" id="{DA2DFC92-0445-41C2-94ED-D9F0F5B12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763" y="2357437"/>
              <a:ext cx="860425" cy="877888"/>
            </a:xfrm>
            <a:custGeom>
              <a:avLst/>
              <a:gdLst>
                <a:gd name="T0" fmla="*/ 253 w 450"/>
                <a:gd name="T1" fmla="*/ 427 h 460"/>
                <a:gd name="T2" fmla="*/ 260 w 450"/>
                <a:gd name="T3" fmla="*/ 429 h 460"/>
                <a:gd name="T4" fmla="*/ 289 w 450"/>
                <a:gd name="T5" fmla="*/ 379 h 460"/>
                <a:gd name="T6" fmla="*/ 307 w 450"/>
                <a:gd name="T7" fmla="*/ 343 h 460"/>
                <a:gd name="T8" fmla="*/ 337 w 450"/>
                <a:gd name="T9" fmla="*/ 326 h 460"/>
                <a:gd name="T10" fmla="*/ 372 w 450"/>
                <a:gd name="T11" fmla="*/ 316 h 460"/>
                <a:gd name="T12" fmla="*/ 386 w 450"/>
                <a:gd name="T13" fmla="*/ 290 h 460"/>
                <a:gd name="T14" fmla="*/ 397 w 450"/>
                <a:gd name="T15" fmla="*/ 264 h 460"/>
                <a:gd name="T16" fmla="*/ 401 w 450"/>
                <a:gd name="T17" fmla="*/ 211 h 460"/>
                <a:gd name="T18" fmla="*/ 409 w 450"/>
                <a:gd name="T19" fmla="*/ 206 h 460"/>
                <a:gd name="T20" fmla="*/ 445 w 450"/>
                <a:gd name="T21" fmla="*/ 158 h 460"/>
                <a:gd name="T22" fmla="*/ 406 w 450"/>
                <a:gd name="T23" fmla="*/ 104 h 460"/>
                <a:gd name="T24" fmla="*/ 336 w 450"/>
                <a:gd name="T25" fmla="*/ 96 h 460"/>
                <a:gd name="T26" fmla="*/ 295 w 450"/>
                <a:gd name="T27" fmla="*/ 74 h 460"/>
                <a:gd name="T28" fmla="*/ 291 w 450"/>
                <a:gd name="T29" fmla="*/ 67 h 460"/>
                <a:gd name="T30" fmla="*/ 264 w 450"/>
                <a:gd name="T31" fmla="*/ 60 h 460"/>
                <a:gd name="T32" fmla="*/ 258 w 450"/>
                <a:gd name="T33" fmla="*/ 13 h 460"/>
                <a:gd name="T34" fmla="*/ 222 w 450"/>
                <a:gd name="T35" fmla="*/ 32 h 460"/>
                <a:gd name="T36" fmla="*/ 191 w 450"/>
                <a:gd name="T37" fmla="*/ 39 h 460"/>
                <a:gd name="T38" fmla="*/ 165 w 450"/>
                <a:gd name="T39" fmla="*/ 40 h 460"/>
                <a:gd name="T40" fmla="*/ 157 w 450"/>
                <a:gd name="T41" fmla="*/ 1 h 460"/>
                <a:gd name="T42" fmla="*/ 129 w 450"/>
                <a:gd name="T43" fmla="*/ 17 h 460"/>
                <a:gd name="T44" fmla="*/ 107 w 450"/>
                <a:gd name="T45" fmla="*/ 15 h 460"/>
                <a:gd name="T46" fmla="*/ 120 w 450"/>
                <a:gd name="T47" fmla="*/ 32 h 460"/>
                <a:gd name="T48" fmla="*/ 105 w 450"/>
                <a:gd name="T49" fmla="*/ 46 h 460"/>
                <a:gd name="T50" fmla="*/ 84 w 450"/>
                <a:gd name="T51" fmla="*/ 49 h 460"/>
                <a:gd name="T52" fmla="*/ 48 w 450"/>
                <a:gd name="T53" fmla="*/ 42 h 460"/>
                <a:gd name="T54" fmla="*/ 45 w 450"/>
                <a:gd name="T55" fmla="*/ 59 h 460"/>
                <a:gd name="T56" fmla="*/ 46 w 450"/>
                <a:gd name="T57" fmla="*/ 108 h 460"/>
                <a:gd name="T58" fmla="*/ 12 w 450"/>
                <a:gd name="T59" fmla="*/ 120 h 460"/>
                <a:gd name="T60" fmla="*/ 2 w 450"/>
                <a:gd name="T61" fmla="*/ 144 h 460"/>
                <a:gd name="T62" fmla="*/ 15 w 450"/>
                <a:gd name="T63" fmla="*/ 168 h 460"/>
                <a:gd name="T64" fmla="*/ 38 w 450"/>
                <a:gd name="T65" fmla="*/ 172 h 460"/>
                <a:gd name="T66" fmla="*/ 65 w 450"/>
                <a:gd name="T67" fmla="*/ 184 h 460"/>
                <a:gd name="T68" fmla="*/ 99 w 450"/>
                <a:gd name="T69" fmla="*/ 174 h 460"/>
                <a:gd name="T70" fmla="*/ 124 w 450"/>
                <a:gd name="T71" fmla="*/ 206 h 460"/>
                <a:gd name="T72" fmla="*/ 150 w 450"/>
                <a:gd name="T73" fmla="*/ 217 h 460"/>
                <a:gd name="T74" fmla="*/ 158 w 450"/>
                <a:gd name="T75" fmla="*/ 242 h 460"/>
                <a:gd name="T76" fmla="*/ 186 w 450"/>
                <a:gd name="T77" fmla="*/ 265 h 460"/>
                <a:gd name="T78" fmla="*/ 182 w 450"/>
                <a:gd name="T79" fmla="*/ 293 h 460"/>
                <a:gd name="T80" fmla="*/ 199 w 450"/>
                <a:gd name="T81" fmla="*/ 317 h 460"/>
                <a:gd name="T82" fmla="*/ 222 w 450"/>
                <a:gd name="T83" fmla="*/ 337 h 460"/>
                <a:gd name="T84" fmla="*/ 230 w 450"/>
                <a:gd name="T85" fmla="*/ 375 h 460"/>
                <a:gd name="T86" fmla="*/ 187 w 450"/>
                <a:gd name="T87" fmla="*/ 415 h 460"/>
                <a:gd name="T88" fmla="*/ 205 w 450"/>
                <a:gd name="T89" fmla="*/ 426 h 460"/>
                <a:gd name="T90" fmla="*/ 232 w 450"/>
                <a:gd name="T91" fmla="*/ 443 h 4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0"/>
                <a:gd name="T139" fmla="*/ 0 h 460"/>
                <a:gd name="T140" fmla="*/ 450 w 450"/>
                <a:gd name="T141" fmla="*/ 460 h 4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0" name="Freeform 107">
              <a:extLst>
                <a:ext uri="{FF2B5EF4-FFF2-40B4-BE49-F238E27FC236}">
                  <a16:creationId xmlns:a16="http://schemas.microsoft.com/office/drawing/2014/main" xmlns="" id="{EA4169F6-D72D-4178-B612-656CC428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488" y="3146425"/>
              <a:ext cx="106363" cy="117475"/>
            </a:xfrm>
            <a:custGeom>
              <a:avLst/>
              <a:gdLst>
                <a:gd name="T0" fmla="*/ 55 w 56"/>
                <a:gd name="T1" fmla="*/ 30 h 62"/>
                <a:gd name="T2" fmla="*/ 47 w 56"/>
                <a:gd name="T3" fmla="*/ 21 h 62"/>
                <a:gd name="T4" fmla="*/ 35 w 56"/>
                <a:gd name="T5" fmla="*/ 11 h 62"/>
                <a:gd name="T6" fmla="*/ 28 w 56"/>
                <a:gd name="T7" fmla="*/ 13 h 62"/>
                <a:gd name="T8" fmla="*/ 23 w 56"/>
                <a:gd name="T9" fmla="*/ 5 h 62"/>
                <a:gd name="T10" fmla="*/ 14 w 56"/>
                <a:gd name="T11" fmla="*/ 2 h 62"/>
                <a:gd name="T12" fmla="*/ 10 w 56"/>
                <a:gd name="T13" fmla="*/ 2 h 62"/>
                <a:gd name="T14" fmla="*/ 7 w 56"/>
                <a:gd name="T15" fmla="*/ 8 h 62"/>
                <a:gd name="T16" fmla="*/ 3 w 56"/>
                <a:gd name="T17" fmla="*/ 27 h 62"/>
                <a:gd name="T18" fmla="*/ 0 w 56"/>
                <a:gd name="T19" fmla="*/ 42 h 62"/>
                <a:gd name="T20" fmla="*/ 3 w 56"/>
                <a:gd name="T21" fmla="*/ 49 h 62"/>
                <a:gd name="T22" fmla="*/ 2 w 56"/>
                <a:gd name="T23" fmla="*/ 54 h 62"/>
                <a:gd name="T24" fmla="*/ 7 w 56"/>
                <a:gd name="T25" fmla="*/ 56 h 62"/>
                <a:gd name="T26" fmla="*/ 21 w 56"/>
                <a:gd name="T27" fmla="*/ 60 h 62"/>
                <a:gd name="T28" fmla="*/ 30 w 56"/>
                <a:gd name="T29" fmla="*/ 60 h 62"/>
                <a:gd name="T30" fmla="*/ 47 w 56"/>
                <a:gd name="T31" fmla="*/ 57 h 62"/>
                <a:gd name="T32" fmla="*/ 56 w 56"/>
                <a:gd name="T33" fmla="*/ 47 h 62"/>
                <a:gd name="T34" fmla="*/ 55 w 56"/>
                <a:gd name="T35" fmla="*/ 30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62"/>
                <a:gd name="T56" fmla="*/ 56 w 56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1" name="Freeform 108">
              <a:extLst>
                <a:ext uri="{FF2B5EF4-FFF2-40B4-BE49-F238E27FC236}">
                  <a16:creationId xmlns:a16="http://schemas.microsoft.com/office/drawing/2014/main" xmlns="" id="{4E88BBF1-2B63-4737-9AE2-0808B1773C3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43113" y="2951162"/>
              <a:ext cx="436563" cy="860425"/>
            </a:xfrm>
            <a:custGeom>
              <a:avLst/>
              <a:gdLst>
                <a:gd name="T0" fmla="*/ 65 w 228"/>
                <a:gd name="T1" fmla="*/ 427 h 450"/>
                <a:gd name="T2" fmla="*/ 60 w 228"/>
                <a:gd name="T3" fmla="*/ 417 h 450"/>
                <a:gd name="T4" fmla="*/ 56 w 228"/>
                <a:gd name="T5" fmla="*/ 448 h 450"/>
                <a:gd name="T6" fmla="*/ 80 w 228"/>
                <a:gd name="T7" fmla="*/ 449 h 450"/>
                <a:gd name="T8" fmla="*/ 87 w 228"/>
                <a:gd name="T9" fmla="*/ 441 h 450"/>
                <a:gd name="T10" fmla="*/ 218 w 228"/>
                <a:gd name="T11" fmla="*/ 46 h 450"/>
                <a:gd name="T12" fmla="*/ 212 w 228"/>
                <a:gd name="T13" fmla="*/ 64 h 450"/>
                <a:gd name="T14" fmla="*/ 194 w 228"/>
                <a:gd name="T15" fmla="*/ 70 h 450"/>
                <a:gd name="T16" fmla="*/ 172 w 228"/>
                <a:gd name="T17" fmla="*/ 67 h 450"/>
                <a:gd name="T18" fmla="*/ 185 w 228"/>
                <a:gd name="T19" fmla="*/ 44 h 450"/>
                <a:gd name="T20" fmla="*/ 151 w 228"/>
                <a:gd name="T21" fmla="*/ 27 h 450"/>
                <a:gd name="T22" fmla="*/ 123 w 228"/>
                <a:gd name="T23" fmla="*/ 3 h 450"/>
                <a:gd name="T24" fmla="*/ 105 w 228"/>
                <a:gd name="T25" fmla="*/ 10 h 450"/>
                <a:gd name="T26" fmla="*/ 82 w 228"/>
                <a:gd name="T27" fmla="*/ 5 h 450"/>
                <a:gd name="T28" fmla="*/ 72 w 228"/>
                <a:gd name="T29" fmla="*/ 25 h 450"/>
                <a:gd name="T30" fmla="*/ 58 w 228"/>
                <a:gd name="T31" fmla="*/ 43 h 450"/>
                <a:gd name="T32" fmla="*/ 60 w 228"/>
                <a:gd name="T33" fmla="*/ 63 h 450"/>
                <a:gd name="T34" fmla="*/ 49 w 228"/>
                <a:gd name="T35" fmla="*/ 78 h 450"/>
                <a:gd name="T36" fmla="*/ 41 w 228"/>
                <a:gd name="T37" fmla="*/ 94 h 450"/>
                <a:gd name="T38" fmla="*/ 37 w 228"/>
                <a:gd name="T39" fmla="*/ 115 h 450"/>
                <a:gd name="T40" fmla="*/ 40 w 228"/>
                <a:gd name="T41" fmla="*/ 138 h 450"/>
                <a:gd name="T42" fmla="*/ 40 w 228"/>
                <a:gd name="T43" fmla="*/ 157 h 450"/>
                <a:gd name="T44" fmla="*/ 37 w 228"/>
                <a:gd name="T45" fmla="*/ 180 h 450"/>
                <a:gd name="T46" fmla="*/ 28 w 228"/>
                <a:gd name="T47" fmla="*/ 206 h 450"/>
                <a:gd name="T48" fmla="*/ 25 w 228"/>
                <a:gd name="T49" fmla="*/ 216 h 450"/>
                <a:gd name="T50" fmla="*/ 21 w 228"/>
                <a:gd name="T51" fmla="*/ 232 h 450"/>
                <a:gd name="T52" fmla="*/ 20 w 228"/>
                <a:gd name="T53" fmla="*/ 248 h 450"/>
                <a:gd name="T54" fmla="*/ 18 w 228"/>
                <a:gd name="T55" fmla="*/ 272 h 450"/>
                <a:gd name="T56" fmla="*/ 21 w 228"/>
                <a:gd name="T57" fmla="*/ 285 h 450"/>
                <a:gd name="T58" fmla="*/ 26 w 228"/>
                <a:gd name="T59" fmla="*/ 296 h 450"/>
                <a:gd name="T60" fmla="*/ 23 w 228"/>
                <a:gd name="T61" fmla="*/ 305 h 450"/>
                <a:gd name="T62" fmla="*/ 21 w 228"/>
                <a:gd name="T63" fmla="*/ 323 h 450"/>
                <a:gd name="T64" fmla="*/ 13 w 228"/>
                <a:gd name="T65" fmla="*/ 338 h 450"/>
                <a:gd name="T66" fmla="*/ 9 w 228"/>
                <a:gd name="T67" fmla="*/ 355 h 450"/>
                <a:gd name="T68" fmla="*/ 3 w 228"/>
                <a:gd name="T69" fmla="*/ 373 h 450"/>
                <a:gd name="T70" fmla="*/ 15 w 228"/>
                <a:gd name="T71" fmla="*/ 384 h 450"/>
                <a:gd name="T72" fmla="*/ 21 w 228"/>
                <a:gd name="T73" fmla="*/ 401 h 450"/>
                <a:gd name="T74" fmla="*/ 47 w 228"/>
                <a:gd name="T75" fmla="*/ 404 h 450"/>
                <a:gd name="T76" fmla="*/ 52 w 228"/>
                <a:gd name="T77" fmla="*/ 395 h 450"/>
                <a:gd name="T78" fmla="*/ 53 w 228"/>
                <a:gd name="T79" fmla="*/ 376 h 450"/>
                <a:gd name="T80" fmla="*/ 66 w 228"/>
                <a:gd name="T81" fmla="*/ 364 h 450"/>
                <a:gd name="T82" fmla="*/ 87 w 228"/>
                <a:gd name="T83" fmla="*/ 340 h 450"/>
                <a:gd name="T84" fmla="*/ 78 w 228"/>
                <a:gd name="T85" fmla="*/ 326 h 450"/>
                <a:gd name="T86" fmla="*/ 89 w 228"/>
                <a:gd name="T87" fmla="*/ 299 h 450"/>
                <a:gd name="T88" fmla="*/ 95 w 228"/>
                <a:gd name="T89" fmla="*/ 285 h 450"/>
                <a:gd name="T90" fmla="*/ 102 w 228"/>
                <a:gd name="T91" fmla="*/ 270 h 450"/>
                <a:gd name="T92" fmla="*/ 109 w 228"/>
                <a:gd name="T93" fmla="*/ 269 h 450"/>
                <a:gd name="T94" fmla="*/ 106 w 228"/>
                <a:gd name="T95" fmla="*/ 262 h 450"/>
                <a:gd name="T96" fmla="*/ 98 w 228"/>
                <a:gd name="T97" fmla="*/ 251 h 450"/>
                <a:gd name="T98" fmla="*/ 115 w 228"/>
                <a:gd name="T99" fmla="*/ 245 h 450"/>
                <a:gd name="T100" fmla="*/ 129 w 228"/>
                <a:gd name="T101" fmla="*/ 228 h 450"/>
                <a:gd name="T102" fmla="*/ 133 w 228"/>
                <a:gd name="T103" fmla="*/ 215 h 450"/>
                <a:gd name="T104" fmla="*/ 183 w 228"/>
                <a:gd name="T105" fmla="*/ 203 h 450"/>
                <a:gd name="T106" fmla="*/ 189 w 228"/>
                <a:gd name="T107" fmla="*/ 181 h 450"/>
                <a:gd name="T108" fmla="*/ 180 w 228"/>
                <a:gd name="T109" fmla="*/ 164 h 450"/>
                <a:gd name="T110" fmla="*/ 176 w 228"/>
                <a:gd name="T111" fmla="*/ 156 h 450"/>
                <a:gd name="T112" fmla="*/ 174 w 228"/>
                <a:gd name="T113" fmla="*/ 144 h 450"/>
                <a:gd name="T114" fmla="*/ 181 w 228"/>
                <a:gd name="T115" fmla="*/ 110 h 450"/>
                <a:gd name="T116" fmla="*/ 214 w 228"/>
                <a:gd name="T117" fmla="*/ 71 h 450"/>
                <a:gd name="T118" fmla="*/ 225 w 228"/>
                <a:gd name="T119" fmla="*/ 47 h 4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"/>
                <a:gd name="T181" fmla="*/ 0 h 450"/>
                <a:gd name="T182" fmla="*/ 228 w 228"/>
                <a:gd name="T183" fmla="*/ 450 h 4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2" name="Freeform 109">
              <a:extLst>
                <a:ext uri="{FF2B5EF4-FFF2-40B4-BE49-F238E27FC236}">
                  <a16:creationId xmlns:a16="http://schemas.microsoft.com/office/drawing/2014/main" xmlns="" id="{F8518789-DB43-443D-B481-5AAFD1237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488" y="2854325"/>
              <a:ext cx="190500" cy="973138"/>
            </a:xfrm>
            <a:custGeom>
              <a:avLst/>
              <a:gdLst>
                <a:gd name="T0" fmla="*/ 40 w 100"/>
                <a:gd name="T1" fmla="*/ 435 h 510"/>
                <a:gd name="T2" fmla="*/ 27 w 100"/>
                <a:gd name="T3" fmla="*/ 413 h 510"/>
                <a:gd name="T4" fmla="*/ 38 w 100"/>
                <a:gd name="T5" fmla="*/ 389 h 510"/>
                <a:gd name="T6" fmla="*/ 46 w 100"/>
                <a:gd name="T7" fmla="*/ 365 h 510"/>
                <a:gd name="T8" fmla="*/ 51 w 100"/>
                <a:gd name="T9" fmla="*/ 347 h 510"/>
                <a:gd name="T10" fmla="*/ 44 w 100"/>
                <a:gd name="T11" fmla="*/ 329 h 510"/>
                <a:gd name="T12" fmla="*/ 45 w 100"/>
                <a:gd name="T13" fmla="*/ 299 h 510"/>
                <a:gd name="T14" fmla="*/ 49 w 100"/>
                <a:gd name="T15" fmla="*/ 276 h 510"/>
                <a:gd name="T16" fmla="*/ 53 w 100"/>
                <a:gd name="T17" fmla="*/ 257 h 510"/>
                <a:gd name="T18" fmla="*/ 62 w 100"/>
                <a:gd name="T19" fmla="*/ 216 h 510"/>
                <a:gd name="T20" fmla="*/ 65 w 100"/>
                <a:gd name="T21" fmla="*/ 189 h 510"/>
                <a:gd name="T22" fmla="*/ 66 w 100"/>
                <a:gd name="T23" fmla="*/ 157 h 510"/>
                <a:gd name="T24" fmla="*/ 74 w 100"/>
                <a:gd name="T25" fmla="*/ 129 h 510"/>
                <a:gd name="T26" fmla="*/ 84 w 100"/>
                <a:gd name="T27" fmla="*/ 107 h 510"/>
                <a:gd name="T28" fmla="*/ 97 w 100"/>
                <a:gd name="T29" fmla="*/ 76 h 510"/>
                <a:gd name="T30" fmla="*/ 89 w 100"/>
                <a:gd name="T31" fmla="*/ 53 h 510"/>
                <a:gd name="T32" fmla="*/ 84 w 100"/>
                <a:gd name="T33" fmla="*/ 25 h 510"/>
                <a:gd name="T34" fmla="*/ 71 w 100"/>
                <a:gd name="T35" fmla="*/ 2 h 510"/>
                <a:gd name="T36" fmla="*/ 64 w 100"/>
                <a:gd name="T37" fmla="*/ 23 h 510"/>
                <a:gd name="T38" fmla="*/ 62 w 100"/>
                <a:gd name="T39" fmla="*/ 75 h 510"/>
                <a:gd name="T40" fmla="*/ 53 w 100"/>
                <a:gd name="T41" fmla="*/ 128 h 510"/>
                <a:gd name="T42" fmla="*/ 48 w 100"/>
                <a:gd name="T43" fmla="*/ 163 h 510"/>
                <a:gd name="T44" fmla="*/ 41 w 100"/>
                <a:gd name="T45" fmla="*/ 210 h 510"/>
                <a:gd name="T46" fmla="*/ 26 w 100"/>
                <a:gd name="T47" fmla="*/ 251 h 510"/>
                <a:gd name="T48" fmla="*/ 24 w 100"/>
                <a:gd name="T49" fmla="*/ 286 h 510"/>
                <a:gd name="T50" fmla="*/ 17 w 100"/>
                <a:gd name="T51" fmla="*/ 319 h 510"/>
                <a:gd name="T52" fmla="*/ 32 w 100"/>
                <a:gd name="T53" fmla="*/ 302 h 510"/>
                <a:gd name="T54" fmla="*/ 34 w 100"/>
                <a:gd name="T55" fmla="*/ 320 h 510"/>
                <a:gd name="T56" fmla="*/ 30 w 100"/>
                <a:gd name="T57" fmla="*/ 342 h 510"/>
                <a:gd name="T58" fmla="*/ 25 w 100"/>
                <a:gd name="T59" fmla="*/ 357 h 510"/>
                <a:gd name="T60" fmla="*/ 23 w 100"/>
                <a:gd name="T61" fmla="*/ 354 h 510"/>
                <a:gd name="T62" fmla="*/ 15 w 100"/>
                <a:gd name="T63" fmla="*/ 357 h 510"/>
                <a:gd name="T64" fmla="*/ 2 w 100"/>
                <a:gd name="T65" fmla="*/ 374 h 510"/>
                <a:gd name="T66" fmla="*/ 17 w 100"/>
                <a:gd name="T67" fmla="*/ 376 h 510"/>
                <a:gd name="T68" fmla="*/ 25 w 100"/>
                <a:gd name="T69" fmla="*/ 389 h 510"/>
                <a:gd name="T70" fmla="*/ 11 w 100"/>
                <a:gd name="T71" fmla="*/ 393 h 510"/>
                <a:gd name="T72" fmla="*/ 13 w 100"/>
                <a:gd name="T73" fmla="*/ 400 h 510"/>
                <a:gd name="T74" fmla="*/ 6 w 100"/>
                <a:gd name="T75" fmla="*/ 412 h 510"/>
                <a:gd name="T76" fmla="*/ 15 w 100"/>
                <a:gd name="T77" fmla="*/ 416 h 510"/>
                <a:gd name="T78" fmla="*/ 16 w 100"/>
                <a:gd name="T79" fmla="*/ 427 h 510"/>
                <a:gd name="T80" fmla="*/ 9 w 100"/>
                <a:gd name="T81" fmla="*/ 441 h 510"/>
                <a:gd name="T82" fmla="*/ 23 w 100"/>
                <a:gd name="T83" fmla="*/ 444 h 510"/>
                <a:gd name="T84" fmla="*/ 28 w 100"/>
                <a:gd name="T85" fmla="*/ 448 h 510"/>
                <a:gd name="T86" fmla="*/ 22 w 100"/>
                <a:gd name="T87" fmla="*/ 462 h 510"/>
                <a:gd name="T88" fmla="*/ 41 w 100"/>
                <a:gd name="T89" fmla="*/ 462 h 510"/>
                <a:gd name="T90" fmla="*/ 28 w 100"/>
                <a:gd name="T91" fmla="*/ 472 h 510"/>
                <a:gd name="T92" fmla="*/ 42 w 100"/>
                <a:gd name="T93" fmla="*/ 470 h 510"/>
                <a:gd name="T94" fmla="*/ 26 w 100"/>
                <a:gd name="T95" fmla="*/ 481 h 510"/>
                <a:gd name="T96" fmla="*/ 41 w 100"/>
                <a:gd name="T97" fmla="*/ 483 h 510"/>
                <a:gd name="T98" fmla="*/ 64 w 100"/>
                <a:gd name="T99" fmla="*/ 461 h 510"/>
                <a:gd name="T100" fmla="*/ 71 w 100"/>
                <a:gd name="T101" fmla="*/ 473 h 510"/>
                <a:gd name="T102" fmla="*/ 61 w 100"/>
                <a:gd name="T103" fmla="*/ 477 h 510"/>
                <a:gd name="T104" fmla="*/ 50 w 100"/>
                <a:gd name="T105" fmla="*/ 486 h 510"/>
                <a:gd name="T106" fmla="*/ 58 w 100"/>
                <a:gd name="T107" fmla="*/ 503 h 510"/>
                <a:gd name="T108" fmla="*/ 74 w 100"/>
                <a:gd name="T109" fmla="*/ 500 h 510"/>
                <a:gd name="T110" fmla="*/ 91 w 100"/>
                <a:gd name="T111" fmla="*/ 501 h 510"/>
                <a:gd name="T112" fmla="*/ 81 w 100"/>
                <a:gd name="T113" fmla="*/ 499 h 510"/>
                <a:gd name="T114" fmla="*/ 71 w 100"/>
                <a:gd name="T115" fmla="*/ 457 h 510"/>
                <a:gd name="T116" fmla="*/ 46 w 100"/>
                <a:gd name="T117" fmla="*/ 452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510"/>
                <a:gd name="T179" fmla="*/ 100 w 100"/>
                <a:gd name="T180" fmla="*/ 510 h 5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3" name="Freeform 110">
              <a:extLst>
                <a:ext uri="{FF2B5EF4-FFF2-40B4-BE49-F238E27FC236}">
                  <a16:creationId xmlns:a16="http://schemas.microsoft.com/office/drawing/2014/main" xmlns="" id="{5E3C59A5-2B7D-4B4E-A441-15728B785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063" y="2897187"/>
              <a:ext cx="192088" cy="192088"/>
            </a:xfrm>
            <a:custGeom>
              <a:avLst/>
              <a:gdLst>
                <a:gd name="T0" fmla="*/ 96 w 100"/>
                <a:gd name="T1" fmla="*/ 54 h 100"/>
                <a:gd name="T2" fmla="*/ 87 w 100"/>
                <a:gd name="T3" fmla="*/ 56 h 100"/>
                <a:gd name="T4" fmla="*/ 81 w 100"/>
                <a:gd name="T5" fmla="*/ 43 h 100"/>
                <a:gd name="T6" fmla="*/ 73 w 100"/>
                <a:gd name="T7" fmla="*/ 34 h 100"/>
                <a:gd name="T8" fmla="*/ 64 w 100"/>
                <a:gd name="T9" fmla="*/ 33 h 100"/>
                <a:gd name="T10" fmla="*/ 58 w 100"/>
                <a:gd name="T11" fmla="*/ 24 h 100"/>
                <a:gd name="T12" fmla="*/ 56 w 100"/>
                <a:gd name="T13" fmla="*/ 10 h 100"/>
                <a:gd name="T14" fmla="*/ 55 w 100"/>
                <a:gd name="T15" fmla="*/ 4 h 100"/>
                <a:gd name="T16" fmla="*/ 53 w 100"/>
                <a:gd name="T17" fmla="*/ 5 h 100"/>
                <a:gd name="T18" fmla="*/ 43 w 100"/>
                <a:gd name="T19" fmla="*/ 0 h 100"/>
                <a:gd name="T20" fmla="*/ 30 w 100"/>
                <a:gd name="T21" fmla="*/ 1 h 100"/>
                <a:gd name="T22" fmla="*/ 16 w 100"/>
                <a:gd name="T23" fmla="*/ 4 h 100"/>
                <a:gd name="T24" fmla="*/ 7 w 100"/>
                <a:gd name="T25" fmla="*/ 14 h 100"/>
                <a:gd name="T26" fmla="*/ 4 w 100"/>
                <a:gd name="T27" fmla="*/ 32 h 100"/>
                <a:gd name="T28" fmla="*/ 0 w 100"/>
                <a:gd name="T29" fmla="*/ 31 h 100"/>
                <a:gd name="T30" fmla="*/ 16 w 100"/>
                <a:gd name="T31" fmla="*/ 47 h 100"/>
                <a:gd name="T32" fmla="*/ 28 w 100"/>
                <a:gd name="T33" fmla="*/ 55 h 100"/>
                <a:gd name="T34" fmla="*/ 41 w 100"/>
                <a:gd name="T35" fmla="*/ 62 h 100"/>
                <a:gd name="T36" fmla="*/ 62 w 100"/>
                <a:gd name="T37" fmla="*/ 72 h 100"/>
                <a:gd name="T38" fmla="*/ 53 w 100"/>
                <a:gd name="T39" fmla="*/ 87 h 100"/>
                <a:gd name="T40" fmla="*/ 49 w 100"/>
                <a:gd name="T41" fmla="*/ 95 h 100"/>
                <a:gd name="T42" fmla="*/ 60 w 100"/>
                <a:gd name="T43" fmla="*/ 97 h 100"/>
                <a:gd name="T44" fmla="*/ 71 w 100"/>
                <a:gd name="T45" fmla="*/ 98 h 100"/>
                <a:gd name="T46" fmla="*/ 80 w 100"/>
                <a:gd name="T47" fmla="*/ 96 h 100"/>
                <a:gd name="T48" fmla="*/ 89 w 100"/>
                <a:gd name="T49" fmla="*/ 92 h 100"/>
                <a:gd name="T50" fmla="*/ 95 w 100"/>
                <a:gd name="T51" fmla="*/ 75 h 100"/>
                <a:gd name="T52" fmla="*/ 96 w 100"/>
                <a:gd name="T53" fmla="*/ 54 h 1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100"/>
                <a:gd name="T83" fmla="*/ 100 w 100"/>
                <a:gd name="T84" fmla="*/ 100 h 1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4" name="Freeform 111">
              <a:extLst>
                <a:ext uri="{FF2B5EF4-FFF2-40B4-BE49-F238E27FC236}">
                  <a16:creationId xmlns:a16="http://schemas.microsoft.com/office/drawing/2014/main" xmlns="" id="{280DB946-85A8-4AAD-82EF-AB72F2195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000" y="2230437"/>
              <a:ext cx="71438" cy="57150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6 w 38"/>
                <a:gd name="T5" fmla="*/ 3 h 30"/>
                <a:gd name="T6" fmla="*/ 21 w 38"/>
                <a:gd name="T7" fmla="*/ 2 h 30"/>
                <a:gd name="T8" fmla="*/ 10 w 38"/>
                <a:gd name="T9" fmla="*/ 0 h 30"/>
                <a:gd name="T10" fmla="*/ 3 w 38"/>
                <a:gd name="T11" fmla="*/ 0 h 30"/>
                <a:gd name="T12" fmla="*/ 3 w 38"/>
                <a:gd name="T13" fmla="*/ 5 h 30"/>
                <a:gd name="T14" fmla="*/ 6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30 h 30"/>
                <a:gd name="T24" fmla="*/ 34 w 38"/>
                <a:gd name="T25" fmla="*/ 30 h 30"/>
                <a:gd name="T26" fmla="*/ 36 w 38"/>
                <a:gd name="T27" fmla="*/ 24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0"/>
                <a:gd name="T44" fmla="*/ 38 w 38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5" name="Freeform 112">
              <a:extLst>
                <a:ext uri="{FF2B5EF4-FFF2-40B4-BE49-F238E27FC236}">
                  <a16:creationId xmlns:a16="http://schemas.microsoft.com/office/drawing/2014/main" xmlns="" id="{36EF52EF-4D53-4A3A-AAF4-6F9C9FBD4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088" y="2259012"/>
              <a:ext cx="125413" cy="60325"/>
            </a:xfrm>
            <a:custGeom>
              <a:avLst/>
              <a:gdLst>
                <a:gd name="T0" fmla="*/ 59 w 66"/>
                <a:gd name="T1" fmla="*/ 9 h 31"/>
                <a:gd name="T2" fmla="*/ 43 w 66"/>
                <a:gd name="T3" fmla="*/ 2 h 31"/>
                <a:gd name="T4" fmla="*/ 27 w 66"/>
                <a:gd name="T5" fmla="*/ 8 h 31"/>
                <a:gd name="T6" fmla="*/ 9 w 66"/>
                <a:gd name="T7" fmla="*/ 7 h 31"/>
                <a:gd name="T8" fmla="*/ 4 w 66"/>
                <a:gd name="T9" fmla="*/ 2 h 31"/>
                <a:gd name="T10" fmla="*/ 2 w 66"/>
                <a:gd name="T11" fmla="*/ 9 h 31"/>
                <a:gd name="T12" fmla="*/ 0 w 66"/>
                <a:gd name="T13" fmla="*/ 15 h 31"/>
                <a:gd name="T14" fmla="*/ 15 w 66"/>
                <a:gd name="T15" fmla="*/ 22 h 31"/>
                <a:gd name="T16" fmla="*/ 23 w 66"/>
                <a:gd name="T17" fmla="*/ 27 h 31"/>
                <a:gd name="T18" fmla="*/ 32 w 66"/>
                <a:gd name="T19" fmla="*/ 25 h 31"/>
                <a:gd name="T20" fmla="*/ 29 w 66"/>
                <a:gd name="T21" fmla="*/ 19 h 31"/>
                <a:gd name="T22" fmla="*/ 35 w 66"/>
                <a:gd name="T23" fmla="*/ 13 h 31"/>
                <a:gd name="T24" fmla="*/ 47 w 66"/>
                <a:gd name="T25" fmla="*/ 9 h 31"/>
                <a:gd name="T26" fmla="*/ 50 w 66"/>
                <a:gd name="T27" fmla="*/ 17 h 31"/>
                <a:gd name="T28" fmla="*/ 57 w 66"/>
                <a:gd name="T29" fmla="*/ 29 h 31"/>
                <a:gd name="T30" fmla="*/ 65 w 66"/>
                <a:gd name="T31" fmla="*/ 21 h 31"/>
                <a:gd name="T32" fmla="*/ 66 w 66"/>
                <a:gd name="T33" fmla="*/ 18 h 31"/>
                <a:gd name="T34" fmla="*/ 59 w 66"/>
                <a:gd name="T35" fmla="*/ 9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31"/>
                <a:gd name="T56" fmla="*/ 66 w 66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6" name="Freeform 113">
              <a:extLst>
                <a:ext uri="{FF2B5EF4-FFF2-40B4-BE49-F238E27FC236}">
                  <a16:creationId xmlns:a16="http://schemas.microsoft.com/office/drawing/2014/main" xmlns="" id="{B1DE2A79-F266-47E8-A0D5-805D463DF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813" y="2197100"/>
              <a:ext cx="257175" cy="366713"/>
            </a:xfrm>
            <a:custGeom>
              <a:avLst/>
              <a:gdLst>
                <a:gd name="T0" fmla="*/ 21 w 135"/>
                <a:gd name="T1" fmla="*/ 140 h 192"/>
                <a:gd name="T2" fmla="*/ 30 w 135"/>
                <a:gd name="T3" fmla="*/ 140 h 192"/>
                <a:gd name="T4" fmla="*/ 38 w 135"/>
                <a:gd name="T5" fmla="*/ 146 h 192"/>
                <a:gd name="T6" fmla="*/ 38 w 135"/>
                <a:gd name="T7" fmla="*/ 147 h 192"/>
                <a:gd name="T8" fmla="*/ 48 w 135"/>
                <a:gd name="T9" fmla="*/ 147 h 192"/>
                <a:gd name="T10" fmla="*/ 55 w 135"/>
                <a:gd name="T11" fmla="*/ 156 h 192"/>
                <a:gd name="T12" fmla="*/ 62 w 135"/>
                <a:gd name="T13" fmla="*/ 163 h 192"/>
                <a:gd name="T14" fmla="*/ 66 w 135"/>
                <a:gd name="T15" fmla="*/ 170 h 192"/>
                <a:gd name="T16" fmla="*/ 79 w 135"/>
                <a:gd name="T17" fmla="*/ 172 h 192"/>
                <a:gd name="T18" fmla="*/ 86 w 135"/>
                <a:gd name="T19" fmla="*/ 171 h 192"/>
                <a:gd name="T20" fmla="*/ 93 w 135"/>
                <a:gd name="T21" fmla="*/ 170 h 192"/>
                <a:gd name="T22" fmla="*/ 101 w 135"/>
                <a:gd name="T23" fmla="*/ 177 h 192"/>
                <a:gd name="T24" fmla="*/ 95 w 135"/>
                <a:gd name="T25" fmla="*/ 187 h 192"/>
                <a:gd name="T26" fmla="*/ 102 w 135"/>
                <a:gd name="T27" fmla="*/ 192 h 192"/>
                <a:gd name="T28" fmla="*/ 103 w 135"/>
                <a:gd name="T29" fmla="*/ 192 h 192"/>
                <a:gd name="T30" fmla="*/ 107 w 135"/>
                <a:gd name="T31" fmla="*/ 177 h 192"/>
                <a:gd name="T32" fmla="*/ 109 w 135"/>
                <a:gd name="T33" fmla="*/ 161 h 192"/>
                <a:gd name="T34" fmla="*/ 102 w 135"/>
                <a:gd name="T35" fmla="*/ 143 h 192"/>
                <a:gd name="T36" fmla="*/ 110 w 135"/>
                <a:gd name="T37" fmla="*/ 137 h 192"/>
                <a:gd name="T38" fmla="*/ 108 w 135"/>
                <a:gd name="T39" fmla="*/ 132 h 192"/>
                <a:gd name="T40" fmla="*/ 105 w 135"/>
                <a:gd name="T41" fmla="*/ 126 h 192"/>
                <a:gd name="T42" fmla="*/ 122 w 135"/>
                <a:gd name="T43" fmla="*/ 125 h 192"/>
                <a:gd name="T44" fmla="*/ 134 w 135"/>
                <a:gd name="T45" fmla="*/ 121 h 192"/>
                <a:gd name="T46" fmla="*/ 132 w 135"/>
                <a:gd name="T47" fmla="*/ 115 h 192"/>
                <a:gd name="T48" fmla="*/ 133 w 135"/>
                <a:gd name="T49" fmla="*/ 106 h 192"/>
                <a:gd name="T50" fmla="*/ 128 w 135"/>
                <a:gd name="T51" fmla="*/ 98 h 192"/>
                <a:gd name="T52" fmla="*/ 131 w 135"/>
                <a:gd name="T53" fmla="*/ 77 h 192"/>
                <a:gd name="T54" fmla="*/ 118 w 135"/>
                <a:gd name="T55" fmla="*/ 74 h 192"/>
                <a:gd name="T56" fmla="*/ 102 w 135"/>
                <a:gd name="T57" fmla="*/ 67 h 192"/>
                <a:gd name="T58" fmla="*/ 83 w 135"/>
                <a:gd name="T59" fmla="*/ 65 h 192"/>
                <a:gd name="T60" fmla="*/ 75 w 135"/>
                <a:gd name="T61" fmla="*/ 50 h 192"/>
                <a:gd name="T62" fmla="*/ 70 w 135"/>
                <a:gd name="T63" fmla="*/ 43 h 192"/>
                <a:gd name="T64" fmla="*/ 65 w 135"/>
                <a:gd name="T65" fmla="*/ 40 h 192"/>
                <a:gd name="T66" fmla="*/ 67 w 135"/>
                <a:gd name="T67" fmla="*/ 35 h 192"/>
                <a:gd name="T68" fmla="*/ 69 w 135"/>
                <a:gd name="T69" fmla="*/ 27 h 192"/>
                <a:gd name="T70" fmla="*/ 78 w 135"/>
                <a:gd name="T71" fmla="*/ 14 h 192"/>
                <a:gd name="T72" fmla="*/ 82 w 135"/>
                <a:gd name="T73" fmla="*/ 12 h 192"/>
                <a:gd name="T74" fmla="*/ 85 w 135"/>
                <a:gd name="T75" fmla="*/ 10 h 192"/>
                <a:gd name="T76" fmla="*/ 87 w 135"/>
                <a:gd name="T77" fmla="*/ 3 h 192"/>
                <a:gd name="T78" fmla="*/ 75 w 135"/>
                <a:gd name="T79" fmla="*/ 9 h 192"/>
                <a:gd name="T80" fmla="*/ 65 w 135"/>
                <a:gd name="T81" fmla="*/ 14 h 192"/>
                <a:gd name="T82" fmla="*/ 55 w 135"/>
                <a:gd name="T83" fmla="*/ 18 h 192"/>
                <a:gd name="T84" fmla="*/ 49 w 135"/>
                <a:gd name="T85" fmla="*/ 17 h 192"/>
                <a:gd name="T86" fmla="*/ 39 w 135"/>
                <a:gd name="T87" fmla="*/ 27 h 192"/>
                <a:gd name="T88" fmla="*/ 35 w 135"/>
                <a:gd name="T89" fmla="*/ 37 h 192"/>
                <a:gd name="T90" fmla="*/ 24 w 135"/>
                <a:gd name="T91" fmla="*/ 50 h 192"/>
                <a:gd name="T92" fmla="*/ 21 w 135"/>
                <a:gd name="T93" fmla="*/ 51 h 192"/>
                <a:gd name="T94" fmla="*/ 20 w 135"/>
                <a:gd name="T95" fmla="*/ 54 h 192"/>
                <a:gd name="T96" fmla="*/ 12 w 135"/>
                <a:gd name="T97" fmla="*/ 62 h 192"/>
                <a:gd name="T98" fmla="*/ 16 w 135"/>
                <a:gd name="T99" fmla="*/ 65 h 192"/>
                <a:gd name="T100" fmla="*/ 18 w 135"/>
                <a:gd name="T101" fmla="*/ 74 h 192"/>
                <a:gd name="T102" fmla="*/ 18 w 135"/>
                <a:gd name="T103" fmla="*/ 80 h 192"/>
                <a:gd name="T104" fmla="*/ 20 w 135"/>
                <a:gd name="T105" fmla="*/ 98 h 192"/>
                <a:gd name="T106" fmla="*/ 17 w 135"/>
                <a:gd name="T107" fmla="*/ 108 h 192"/>
                <a:gd name="T108" fmla="*/ 8 w 135"/>
                <a:gd name="T109" fmla="*/ 115 h 192"/>
                <a:gd name="T110" fmla="*/ 2 w 135"/>
                <a:gd name="T111" fmla="*/ 122 h 192"/>
                <a:gd name="T112" fmla="*/ 0 w 135"/>
                <a:gd name="T113" fmla="*/ 127 h 192"/>
                <a:gd name="T114" fmla="*/ 14 w 135"/>
                <a:gd name="T115" fmla="*/ 135 h 192"/>
                <a:gd name="T116" fmla="*/ 21 w 135"/>
                <a:gd name="T117" fmla="*/ 140 h 1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"/>
                <a:gd name="T178" fmla="*/ 0 h 192"/>
                <a:gd name="T179" fmla="*/ 135 w 135"/>
                <a:gd name="T180" fmla="*/ 192 h 1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7" name="Freeform 114">
              <a:extLst>
                <a:ext uri="{FF2B5EF4-FFF2-40B4-BE49-F238E27FC236}">
                  <a16:creationId xmlns:a16="http://schemas.microsoft.com/office/drawing/2014/main" xmlns="" id="{34A305C6-2DD0-43F8-919C-4E4097171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425" y="2684462"/>
              <a:ext cx="266700" cy="300038"/>
            </a:xfrm>
            <a:custGeom>
              <a:avLst/>
              <a:gdLst>
                <a:gd name="T0" fmla="*/ 137 w 139"/>
                <a:gd name="T1" fmla="*/ 94 h 157"/>
                <a:gd name="T2" fmla="*/ 130 w 139"/>
                <a:gd name="T3" fmla="*/ 83 h 157"/>
                <a:gd name="T4" fmla="*/ 121 w 139"/>
                <a:gd name="T5" fmla="*/ 77 h 157"/>
                <a:gd name="T6" fmla="*/ 109 w 139"/>
                <a:gd name="T7" fmla="*/ 71 h 157"/>
                <a:gd name="T8" fmla="*/ 107 w 139"/>
                <a:gd name="T9" fmla="*/ 62 h 157"/>
                <a:gd name="T10" fmla="*/ 106 w 139"/>
                <a:gd name="T11" fmla="*/ 53 h 157"/>
                <a:gd name="T12" fmla="*/ 101 w 139"/>
                <a:gd name="T13" fmla="*/ 46 h 157"/>
                <a:gd name="T14" fmla="*/ 89 w 139"/>
                <a:gd name="T15" fmla="*/ 43 h 157"/>
                <a:gd name="T16" fmla="*/ 80 w 139"/>
                <a:gd name="T17" fmla="*/ 39 h 157"/>
                <a:gd name="T18" fmla="*/ 75 w 139"/>
                <a:gd name="T19" fmla="*/ 35 h 157"/>
                <a:gd name="T20" fmla="*/ 67 w 139"/>
                <a:gd name="T21" fmla="*/ 33 h 157"/>
                <a:gd name="T22" fmla="*/ 54 w 139"/>
                <a:gd name="T23" fmla="*/ 25 h 157"/>
                <a:gd name="T24" fmla="*/ 50 w 139"/>
                <a:gd name="T25" fmla="*/ 3 h 157"/>
                <a:gd name="T26" fmla="*/ 39 w 139"/>
                <a:gd name="T27" fmla="*/ 2 h 157"/>
                <a:gd name="T28" fmla="*/ 26 w 139"/>
                <a:gd name="T29" fmla="*/ 8 h 157"/>
                <a:gd name="T30" fmla="*/ 16 w 139"/>
                <a:gd name="T31" fmla="*/ 13 h 157"/>
                <a:gd name="T32" fmla="*/ 7 w 139"/>
                <a:gd name="T33" fmla="*/ 16 h 157"/>
                <a:gd name="T34" fmla="*/ 3 w 139"/>
                <a:gd name="T35" fmla="*/ 15 h 157"/>
                <a:gd name="T36" fmla="*/ 11 w 139"/>
                <a:gd name="T37" fmla="*/ 31 h 157"/>
                <a:gd name="T38" fmla="*/ 8 w 139"/>
                <a:gd name="T39" fmla="*/ 37 h 157"/>
                <a:gd name="T40" fmla="*/ 9 w 139"/>
                <a:gd name="T41" fmla="*/ 53 h 157"/>
                <a:gd name="T42" fmla="*/ 6 w 139"/>
                <a:gd name="T43" fmla="*/ 62 h 157"/>
                <a:gd name="T44" fmla="*/ 3 w 139"/>
                <a:gd name="T45" fmla="*/ 72 h 157"/>
                <a:gd name="T46" fmla="*/ 8 w 139"/>
                <a:gd name="T47" fmla="*/ 77 h 157"/>
                <a:gd name="T48" fmla="*/ 2 w 139"/>
                <a:gd name="T49" fmla="*/ 86 h 157"/>
                <a:gd name="T50" fmla="*/ 1 w 139"/>
                <a:gd name="T51" fmla="*/ 90 h 157"/>
                <a:gd name="T52" fmla="*/ 5 w 139"/>
                <a:gd name="T53" fmla="*/ 96 h 157"/>
                <a:gd name="T54" fmla="*/ 8 w 139"/>
                <a:gd name="T55" fmla="*/ 108 h 157"/>
                <a:gd name="T56" fmla="*/ 13 w 139"/>
                <a:gd name="T57" fmla="*/ 114 h 157"/>
                <a:gd name="T58" fmla="*/ 10 w 139"/>
                <a:gd name="T59" fmla="*/ 122 h 157"/>
                <a:gd name="T60" fmla="*/ 14 w 139"/>
                <a:gd name="T61" fmla="*/ 132 h 157"/>
                <a:gd name="T62" fmla="*/ 18 w 139"/>
                <a:gd name="T63" fmla="*/ 142 h 157"/>
                <a:gd name="T64" fmla="*/ 21 w 139"/>
                <a:gd name="T65" fmla="*/ 154 h 157"/>
                <a:gd name="T66" fmla="*/ 36 w 139"/>
                <a:gd name="T67" fmla="*/ 145 h 157"/>
                <a:gd name="T68" fmla="*/ 46 w 139"/>
                <a:gd name="T69" fmla="*/ 145 h 157"/>
                <a:gd name="T70" fmla="*/ 59 w 139"/>
                <a:gd name="T71" fmla="*/ 150 h 157"/>
                <a:gd name="T72" fmla="*/ 66 w 139"/>
                <a:gd name="T73" fmla="*/ 144 h 157"/>
                <a:gd name="T74" fmla="*/ 81 w 139"/>
                <a:gd name="T75" fmla="*/ 144 h 157"/>
                <a:gd name="T76" fmla="*/ 84 w 139"/>
                <a:gd name="T77" fmla="*/ 126 h 157"/>
                <a:gd name="T78" fmla="*/ 93 w 139"/>
                <a:gd name="T79" fmla="*/ 116 h 157"/>
                <a:gd name="T80" fmla="*/ 107 w 139"/>
                <a:gd name="T81" fmla="*/ 113 h 157"/>
                <a:gd name="T82" fmla="*/ 120 w 139"/>
                <a:gd name="T83" fmla="*/ 112 h 157"/>
                <a:gd name="T84" fmla="*/ 130 w 139"/>
                <a:gd name="T85" fmla="*/ 117 h 157"/>
                <a:gd name="T86" fmla="*/ 136 w 139"/>
                <a:gd name="T87" fmla="*/ 108 h 157"/>
                <a:gd name="T88" fmla="*/ 137 w 139"/>
                <a:gd name="T89" fmla="*/ 94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157"/>
                <a:gd name="T137" fmla="*/ 139 w 139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8" name="Freeform 115">
              <a:extLst>
                <a:ext uri="{FF2B5EF4-FFF2-40B4-BE49-F238E27FC236}">
                  <a16:creationId xmlns:a16="http://schemas.microsoft.com/office/drawing/2014/main" xmlns="" id="{BC421AD8-C9EB-464C-BEFF-EFEAE1E99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38" y="2473325"/>
              <a:ext cx="279400" cy="404813"/>
            </a:xfrm>
            <a:custGeom>
              <a:avLst/>
              <a:gdLst>
                <a:gd name="T0" fmla="*/ 134 w 146"/>
                <a:gd name="T1" fmla="*/ 201 h 212"/>
                <a:gd name="T2" fmla="*/ 135 w 146"/>
                <a:gd name="T3" fmla="*/ 200 h 212"/>
                <a:gd name="T4" fmla="*/ 136 w 146"/>
                <a:gd name="T5" fmla="*/ 196 h 212"/>
                <a:gd name="T6" fmla="*/ 142 w 146"/>
                <a:gd name="T7" fmla="*/ 187 h 212"/>
                <a:gd name="T8" fmla="*/ 137 w 146"/>
                <a:gd name="T9" fmla="*/ 182 h 212"/>
                <a:gd name="T10" fmla="*/ 140 w 146"/>
                <a:gd name="T11" fmla="*/ 172 h 212"/>
                <a:gd name="T12" fmla="*/ 143 w 146"/>
                <a:gd name="T13" fmla="*/ 163 h 212"/>
                <a:gd name="T14" fmla="*/ 142 w 146"/>
                <a:gd name="T15" fmla="*/ 147 h 212"/>
                <a:gd name="T16" fmla="*/ 145 w 146"/>
                <a:gd name="T17" fmla="*/ 141 h 212"/>
                <a:gd name="T18" fmla="*/ 137 w 146"/>
                <a:gd name="T19" fmla="*/ 125 h 212"/>
                <a:gd name="T20" fmla="*/ 126 w 146"/>
                <a:gd name="T21" fmla="*/ 125 h 212"/>
                <a:gd name="T22" fmla="*/ 123 w 146"/>
                <a:gd name="T23" fmla="*/ 111 h 212"/>
                <a:gd name="T24" fmla="*/ 118 w 146"/>
                <a:gd name="T25" fmla="*/ 112 h 212"/>
                <a:gd name="T26" fmla="*/ 106 w 146"/>
                <a:gd name="T27" fmla="*/ 113 h 212"/>
                <a:gd name="T28" fmla="*/ 100 w 146"/>
                <a:gd name="T29" fmla="*/ 107 h 212"/>
                <a:gd name="T30" fmla="*/ 95 w 146"/>
                <a:gd name="T31" fmla="*/ 103 h 212"/>
                <a:gd name="T32" fmla="*/ 90 w 146"/>
                <a:gd name="T33" fmla="*/ 93 h 212"/>
                <a:gd name="T34" fmla="*/ 87 w 146"/>
                <a:gd name="T35" fmla="*/ 83 h 212"/>
                <a:gd name="T36" fmla="*/ 89 w 146"/>
                <a:gd name="T37" fmla="*/ 76 h 212"/>
                <a:gd name="T38" fmla="*/ 94 w 146"/>
                <a:gd name="T39" fmla="*/ 70 h 212"/>
                <a:gd name="T40" fmla="*/ 97 w 146"/>
                <a:gd name="T41" fmla="*/ 59 h 212"/>
                <a:gd name="T42" fmla="*/ 107 w 146"/>
                <a:gd name="T43" fmla="*/ 53 h 212"/>
                <a:gd name="T44" fmla="*/ 121 w 146"/>
                <a:gd name="T45" fmla="*/ 48 h 212"/>
                <a:gd name="T46" fmla="*/ 130 w 146"/>
                <a:gd name="T47" fmla="*/ 47 h 212"/>
                <a:gd name="T48" fmla="*/ 123 w 146"/>
                <a:gd name="T49" fmla="*/ 42 h 212"/>
                <a:gd name="T50" fmla="*/ 129 w 146"/>
                <a:gd name="T51" fmla="*/ 32 h 212"/>
                <a:gd name="T52" fmla="*/ 121 w 146"/>
                <a:gd name="T53" fmla="*/ 25 h 212"/>
                <a:gd name="T54" fmla="*/ 114 w 146"/>
                <a:gd name="T55" fmla="*/ 26 h 212"/>
                <a:gd name="T56" fmla="*/ 107 w 146"/>
                <a:gd name="T57" fmla="*/ 27 h 212"/>
                <a:gd name="T58" fmla="*/ 94 w 146"/>
                <a:gd name="T59" fmla="*/ 25 h 212"/>
                <a:gd name="T60" fmla="*/ 90 w 146"/>
                <a:gd name="T61" fmla="*/ 18 h 212"/>
                <a:gd name="T62" fmla="*/ 83 w 146"/>
                <a:gd name="T63" fmla="*/ 11 h 212"/>
                <a:gd name="T64" fmla="*/ 76 w 146"/>
                <a:gd name="T65" fmla="*/ 2 h 212"/>
                <a:gd name="T66" fmla="*/ 66 w 146"/>
                <a:gd name="T67" fmla="*/ 2 h 212"/>
                <a:gd name="T68" fmla="*/ 69 w 146"/>
                <a:gd name="T69" fmla="*/ 10 h 212"/>
                <a:gd name="T70" fmla="*/ 63 w 146"/>
                <a:gd name="T71" fmla="*/ 21 h 212"/>
                <a:gd name="T72" fmla="*/ 40 w 146"/>
                <a:gd name="T73" fmla="*/ 33 h 212"/>
                <a:gd name="T74" fmla="*/ 30 w 146"/>
                <a:gd name="T75" fmla="*/ 51 h 212"/>
                <a:gd name="T76" fmla="*/ 22 w 146"/>
                <a:gd name="T77" fmla="*/ 52 h 212"/>
                <a:gd name="T78" fmla="*/ 14 w 146"/>
                <a:gd name="T79" fmla="*/ 49 h 212"/>
                <a:gd name="T80" fmla="*/ 14 w 146"/>
                <a:gd name="T81" fmla="*/ 44 h 212"/>
                <a:gd name="T82" fmla="*/ 11 w 146"/>
                <a:gd name="T83" fmla="*/ 38 h 212"/>
                <a:gd name="T84" fmla="*/ 2 w 146"/>
                <a:gd name="T85" fmla="*/ 48 h 212"/>
                <a:gd name="T86" fmla="*/ 6 w 146"/>
                <a:gd name="T87" fmla="*/ 63 h 212"/>
                <a:gd name="T88" fmla="*/ 3 w 146"/>
                <a:gd name="T89" fmla="*/ 66 h 212"/>
                <a:gd name="T90" fmla="*/ 15 w 146"/>
                <a:gd name="T91" fmla="*/ 76 h 212"/>
                <a:gd name="T92" fmla="*/ 26 w 146"/>
                <a:gd name="T93" fmla="*/ 92 h 212"/>
                <a:gd name="T94" fmla="*/ 34 w 146"/>
                <a:gd name="T95" fmla="*/ 109 h 212"/>
                <a:gd name="T96" fmla="*/ 52 w 146"/>
                <a:gd name="T97" fmla="*/ 142 h 212"/>
                <a:gd name="T98" fmla="*/ 59 w 146"/>
                <a:gd name="T99" fmla="*/ 157 h 212"/>
                <a:gd name="T100" fmla="*/ 63 w 146"/>
                <a:gd name="T101" fmla="*/ 167 h 212"/>
                <a:gd name="T102" fmla="*/ 81 w 146"/>
                <a:gd name="T103" fmla="*/ 179 h 212"/>
                <a:gd name="T104" fmla="*/ 113 w 146"/>
                <a:gd name="T105" fmla="*/ 199 h 212"/>
                <a:gd name="T106" fmla="*/ 127 w 146"/>
                <a:gd name="T107" fmla="*/ 210 h 212"/>
                <a:gd name="T108" fmla="*/ 127 w 146"/>
                <a:gd name="T109" fmla="*/ 212 h 212"/>
                <a:gd name="T110" fmla="*/ 130 w 146"/>
                <a:gd name="T111" fmla="*/ 210 h 212"/>
                <a:gd name="T112" fmla="*/ 134 w 146"/>
                <a:gd name="T113" fmla="*/ 201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"/>
                <a:gd name="T172" fmla="*/ 0 h 212"/>
                <a:gd name="T173" fmla="*/ 146 w 146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49" name="Freeform 116">
              <a:extLst>
                <a:ext uri="{FF2B5EF4-FFF2-40B4-BE49-F238E27FC236}">
                  <a16:creationId xmlns:a16="http://schemas.microsoft.com/office/drawing/2014/main" xmlns="" id="{DAA4C5F2-D57F-4700-A21E-AF292A13A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2208212"/>
              <a:ext cx="296863" cy="250825"/>
            </a:xfrm>
            <a:custGeom>
              <a:avLst/>
              <a:gdLst>
                <a:gd name="T0" fmla="*/ 15 w 156"/>
                <a:gd name="T1" fmla="*/ 8 h 131"/>
                <a:gd name="T2" fmla="*/ 6 w 156"/>
                <a:gd name="T3" fmla="*/ 21 h 131"/>
                <a:gd name="T4" fmla="*/ 4 w 156"/>
                <a:gd name="T5" fmla="*/ 29 h 131"/>
                <a:gd name="T6" fmla="*/ 2 w 156"/>
                <a:gd name="T7" fmla="*/ 34 h 131"/>
                <a:gd name="T8" fmla="*/ 7 w 156"/>
                <a:gd name="T9" fmla="*/ 37 h 131"/>
                <a:gd name="T10" fmla="*/ 12 w 156"/>
                <a:gd name="T11" fmla="*/ 44 h 131"/>
                <a:gd name="T12" fmla="*/ 20 w 156"/>
                <a:gd name="T13" fmla="*/ 59 h 131"/>
                <a:gd name="T14" fmla="*/ 39 w 156"/>
                <a:gd name="T15" fmla="*/ 61 h 131"/>
                <a:gd name="T16" fmla="*/ 55 w 156"/>
                <a:gd name="T17" fmla="*/ 68 h 131"/>
                <a:gd name="T18" fmla="*/ 68 w 156"/>
                <a:gd name="T19" fmla="*/ 71 h 131"/>
                <a:gd name="T20" fmla="*/ 65 w 156"/>
                <a:gd name="T21" fmla="*/ 92 h 131"/>
                <a:gd name="T22" fmla="*/ 70 w 156"/>
                <a:gd name="T23" fmla="*/ 100 h 131"/>
                <a:gd name="T24" fmla="*/ 69 w 156"/>
                <a:gd name="T25" fmla="*/ 109 h 131"/>
                <a:gd name="T26" fmla="*/ 71 w 156"/>
                <a:gd name="T27" fmla="*/ 115 h 131"/>
                <a:gd name="T28" fmla="*/ 70 w 156"/>
                <a:gd name="T29" fmla="*/ 115 h 131"/>
                <a:gd name="T30" fmla="*/ 78 w 156"/>
                <a:gd name="T31" fmla="*/ 127 h 131"/>
                <a:gd name="T32" fmla="*/ 85 w 156"/>
                <a:gd name="T33" fmla="*/ 130 h 131"/>
                <a:gd name="T34" fmla="*/ 91 w 156"/>
                <a:gd name="T35" fmla="*/ 129 h 131"/>
                <a:gd name="T36" fmla="*/ 99 w 156"/>
                <a:gd name="T37" fmla="*/ 124 h 131"/>
                <a:gd name="T38" fmla="*/ 106 w 156"/>
                <a:gd name="T39" fmla="*/ 121 h 131"/>
                <a:gd name="T40" fmla="*/ 113 w 156"/>
                <a:gd name="T41" fmla="*/ 115 h 131"/>
                <a:gd name="T42" fmla="*/ 114 w 156"/>
                <a:gd name="T43" fmla="*/ 110 h 131"/>
                <a:gd name="T44" fmla="*/ 108 w 156"/>
                <a:gd name="T45" fmla="*/ 109 h 131"/>
                <a:gd name="T46" fmla="*/ 105 w 156"/>
                <a:gd name="T47" fmla="*/ 101 h 131"/>
                <a:gd name="T48" fmla="*/ 101 w 156"/>
                <a:gd name="T49" fmla="*/ 93 h 131"/>
                <a:gd name="T50" fmla="*/ 108 w 156"/>
                <a:gd name="T51" fmla="*/ 92 h 131"/>
                <a:gd name="T52" fmla="*/ 118 w 156"/>
                <a:gd name="T53" fmla="*/ 95 h 131"/>
                <a:gd name="T54" fmla="*/ 123 w 156"/>
                <a:gd name="T55" fmla="*/ 95 h 131"/>
                <a:gd name="T56" fmla="*/ 130 w 156"/>
                <a:gd name="T57" fmla="*/ 91 h 131"/>
                <a:gd name="T58" fmla="*/ 144 w 156"/>
                <a:gd name="T59" fmla="*/ 86 h 131"/>
                <a:gd name="T60" fmla="*/ 147 w 156"/>
                <a:gd name="T61" fmla="*/ 82 h 131"/>
                <a:gd name="T62" fmla="*/ 140 w 156"/>
                <a:gd name="T63" fmla="*/ 72 h 131"/>
                <a:gd name="T64" fmla="*/ 141 w 156"/>
                <a:gd name="T65" fmla="*/ 66 h 131"/>
                <a:gd name="T66" fmla="*/ 146 w 156"/>
                <a:gd name="T67" fmla="*/ 61 h 131"/>
                <a:gd name="T68" fmla="*/ 148 w 156"/>
                <a:gd name="T69" fmla="*/ 55 h 131"/>
                <a:gd name="T70" fmla="*/ 152 w 156"/>
                <a:gd name="T71" fmla="*/ 47 h 131"/>
                <a:gd name="T72" fmla="*/ 156 w 156"/>
                <a:gd name="T73" fmla="*/ 42 h 131"/>
                <a:gd name="T74" fmla="*/ 140 w 156"/>
                <a:gd name="T75" fmla="*/ 40 h 131"/>
                <a:gd name="T76" fmla="*/ 143 w 156"/>
                <a:gd name="T77" fmla="*/ 31 h 131"/>
                <a:gd name="T78" fmla="*/ 126 w 156"/>
                <a:gd name="T79" fmla="*/ 25 h 131"/>
                <a:gd name="T80" fmla="*/ 128 w 156"/>
                <a:gd name="T81" fmla="*/ 19 h 131"/>
                <a:gd name="T82" fmla="*/ 118 w 156"/>
                <a:gd name="T83" fmla="*/ 16 h 131"/>
                <a:gd name="T84" fmla="*/ 96 w 156"/>
                <a:gd name="T85" fmla="*/ 24 h 131"/>
                <a:gd name="T86" fmla="*/ 75 w 156"/>
                <a:gd name="T87" fmla="*/ 17 h 131"/>
                <a:gd name="T88" fmla="*/ 60 w 156"/>
                <a:gd name="T89" fmla="*/ 15 h 131"/>
                <a:gd name="T90" fmla="*/ 52 w 156"/>
                <a:gd name="T91" fmla="*/ 6 h 131"/>
                <a:gd name="T92" fmla="*/ 42 w 156"/>
                <a:gd name="T93" fmla="*/ 0 h 131"/>
                <a:gd name="T94" fmla="*/ 39 w 156"/>
                <a:gd name="T95" fmla="*/ 7 h 131"/>
                <a:gd name="T96" fmla="*/ 24 w 156"/>
                <a:gd name="T97" fmla="*/ 16 h 131"/>
                <a:gd name="T98" fmla="*/ 27 w 156"/>
                <a:gd name="T99" fmla="*/ 32 h 131"/>
                <a:gd name="T100" fmla="*/ 15 w 156"/>
                <a:gd name="T101" fmla="*/ 28 h 131"/>
                <a:gd name="T102" fmla="*/ 20 w 156"/>
                <a:gd name="T103" fmla="*/ 14 h 131"/>
                <a:gd name="T104" fmla="*/ 19 w 156"/>
                <a:gd name="T105" fmla="*/ 6 h 131"/>
                <a:gd name="T106" fmla="*/ 15 w 156"/>
                <a:gd name="T107" fmla="*/ 8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6"/>
                <a:gd name="T163" fmla="*/ 0 h 131"/>
                <a:gd name="T164" fmla="*/ 156 w 156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0" name="Freeform 117">
              <a:extLst>
                <a:ext uri="{FF2B5EF4-FFF2-40B4-BE49-F238E27FC236}">
                  <a16:creationId xmlns:a16="http://schemas.microsoft.com/office/drawing/2014/main" xmlns="" id="{D8C93B57-9E4F-4FD6-86FD-73A24F54D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838" y="2336800"/>
              <a:ext cx="92075" cy="96838"/>
            </a:xfrm>
            <a:custGeom>
              <a:avLst/>
              <a:gdLst>
                <a:gd name="T0" fmla="*/ 11 w 48"/>
                <a:gd name="T1" fmla="*/ 10 h 51"/>
                <a:gd name="T2" fmla="*/ 6 w 48"/>
                <a:gd name="T3" fmla="*/ 16 h 51"/>
                <a:gd name="T4" fmla="*/ 2 w 48"/>
                <a:gd name="T5" fmla="*/ 25 h 51"/>
                <a:gd name="T6" fmla="*/ 11 w 48"/>
                <a:gd name="T7" fmla="*/ 37 h 51"/>
                <a:gd name="T8" fmla="*/ 18 w 48"/>
                <a:gd name="T9" fmla="*/ 50 h 51"/>
                <a:gd name="T10" fmla="*/ 23 w 48"/>
                <a:gd name="T11" fmla="*/ 50 h 51"/>
                <a:gd name="T12" fmla="*/ 28 w 48"/>
                <a:gd name="T13" fmla="*/ 43 h 51"/>
                <a:gd name="T14" fmla="*/ 41 w 48"/>
                <a:gd name="T15" fmla="*/ 43 h 51"/>
                <a:gd name="T16" fmla="*/ 42 w 48"/>
                <a:gd name="T17" fmla="*/ 45 h 51"/>
                <a:gd name="T18" fmla="*/ 45 w 48"/>
                <a:gd name="T19" fmla="*/ 39 h 51"/>
                <a:gd name="T20" fmla="*/ 44 w 48"/>
                <a:gd name="T21" fmla="*/ 24 h 51"/>
                <a:gd name="T22" fmla="*/ 46 w 48"/>
                <a:gd name="T23" fmla="*/ 11 h 51"/>
                <a:gd name="T24" fmla="*/ 48 w 48"/>
                <a:gd name="T25" fmla="*/ 5 h 51"/>
                <a:gd name="T26" fmla="*/ 37 w 48"/>
                <a:gd name="T27" fmla="*/ 3 h 51"/>
                <a:gd name="T28" fmla="*/ 22 w 48"/>
                <a:gd name="T29" fmla="*/ 3 h 51"/>
                <a:gd name="T30" fmla="*/ 14 w 48"/>
                <a:gd name="T31" fmla="*/ 3 h 51"/>
                <a:gd name="T32" fmla="*/ 13 w 48"/>
                <a:gd name="T33" fmla="*/ 3 h 51"/>
                <a:gd name="T34" fmla="*/ 11 w 48"/>
                <a:gd name="T35" fmla="*/ 10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51"/>
                <a:gd name="T56" fmla="*/ 48 w 48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1" name="Freeform 118">
              <a:extLst>
                <a:ext uri="{FF2B5EF4-FFF2-40B4-BE49-F238E27FC236}">
                  <a16:creationId xmlns:a16="http://schemas.microsoft.com/office/drawing/2014/main" xmlns="" id="{94972D93-547B-496C-96F8-75D81364A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00" y="2287587"/>
              <a:ext cx="106363" cy="158750"/>
            </a:xfrm>
            <a:custGeom>
              <a:avLst/>
              <a:gdLst>
                <a:gd name="T0" fmla="*/ 15 w 56"/>
                <a:gd name="T1" fmla="*/ 5 h 83"/>
                <a:gd name="T2" fmla="*/ 11 w 56"/>
                <a:gd name="T3" fmla="*/ 13 h 83"/>
                <a:gd name="T4" fmla="*/ 9 w 56"/>
                <a:gd name="T5" fmla="*/ 19 h 83"/>
                <a:gd name="T6" fmla="*/ 4 w 56"/>
                <a:gd name="T7" fmla="*/ 24 h 83"/>
                <a:gd name="T8" fmla="*/ 3 w 56"/>
                <a:gd name="T9" fmla="*/ 30 h 83"/>
                <a:gd name="T10" fmla="*/ 10 w 56"/>
                <a:gd name="T11" fmla="*/ 40 h 83"/>
                <a:gd name="T12" fmla="*/ 14 w 56"/>
                <a:gd name="T13" fmla="*/ 37 h 83"/>
                <a:gd name="T14" fmla="*/ 19 w 56"/>
                <a:gd name="T15" fmla="*/ 47 h 83"/>
                <a:gd name="T16" fmla="*/ 20 w 56"/>
                <a:gd name="T17" fmla="*/ 56 h 83"/>
                <a:gd name="T18" fmla="*/ 22 w 56"/>
                <a:gd name="T19" fmla="*/ 76 h 83"/>
                <a:gd name="T20" fmla="*/ 35 w 56"/>
                <a:gd name="T21" fmla="*/ 80 h 83"/>
                <a:gd name="T22" fmla="*/ 42 w 56"/>
                <a:gd name="T23" fmla="*/ 77 h 83"/>
                <a:gd name="T24" fmla="*/ 48 w 56"/>
                <a:gd name="T25" fmla="*/ 75 h 83"/>
                <a:gd name="T26" fmla="*/ 56 w 56"/>
                <a:gd name="T27" fmla="*/ 75 h 83"/>
                <a:gd name="T28" fmla="*/ 49 w 56"/>
                <a:gd name="T29" fmla="*/ 62 h 83"/>
                <a:gd name="T30" fmla="*/ 40 w 56"/>
                <a:gd name="T31" fmla="*/ 50 h 83"/>
                <a:gd name="T32" fmla="*/ 44 w 56"/>
                <a:gd name="T33" fmla="*/ 41 h 83"/>
                <a:gd name="T34" fmla="*/ 49 w 56"/>
                <a:gd name="T35" fmla="*/ 35 h 83"/>
                <a:gd name="T36" fmla="*/ 51 w 56"/>
                <a:gd name="T37" fmla="*/ 28 h 83"/>
                <a:gd name="T38" fmla="*/ 40 w 56"/>
                <a:gd name="T39" fmla="*/ 19 h 83"/>
                <a:gd name="T40" fmla="*/ 35 w 56"/>
                <a:gd name="T41" fmla="*/ 12 h 83"/>
                <a:gd name="T42" fmla="*/ 23 w 56"/>
                <a:gd name="T43" fmla="*/ 3 h 83"/>
                <a:gd name="T44" fmla="*/ 19 w 56"/>
                <a:gd name="T45" fmla="*/ 0 h 83"/>
                <a:gd name="T46" fmla="*/ 15 w 56"/>
                <a:gd name="T47" fmla="*/ 5 h 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83"/>
                <a:gd name="T74" fmla="*/ 56 w 56"/>
                <a:gd name="T75" fmla="*/ 83 h 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2" name="Freeform 119">
              <a:extLst>
                <a:ext uri="{FF2B5EF4-FFF2-40B4-BE49-F238E27FC236}">
                  <a16:creationId xmlns:a16="http://schemas.microsoft.com/office/drawing/2014/main" xmlns="" id="{CE51DA7C-7051-489D-8034-CF70A677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800" y="2346325"/>
              <a:ext cx="66675" cy="84138"/>
            </a:xfrm>
            <a:custGeom>
              <a:avLst/>
              <a:gdLst>
                <a:gd name="T0" fmla="*/ 2 w 35"/>
                <a:gd name="T1" fmla="*/ 19 h 44"/>
                <a:gd name="T2" fmla="*/ 3 w 35"/>
                <a:gd name="T3" fmla="*/ 34 h 44"/>
                <a:gd name="T4" fmla="*/ 0 w 35"/>
                <a:gd name="T5" fmla="*/ 40 h 44"/>
                <a:gd name="T6" fmla="*/ 10 w 35"/>
                <a:gd name="T7" fmla="*/ 42 h 44"/>
                <a:gd name="T8" fmla="*/ 22 w 35"/>
                <a:gd name="T9" fmla="*/ 37 h 44"/>
                <a:gd name="T10" fmla="*/ 35 w 35"/>
                <a:gd name="T11" fmla="*/ 19 h 44"/>
                <a:gd name="T12" fmla="*/ 35 w 35"/>
                <a:gd name="T13" fmla="*/ 19 h 44"/>
                <a:gd name="T14" fmla="*/ 16 w 35"/>
                <a:gd name="T15" fmla="*/ 4 h 44"/>
                <a:gd name="T16" fmla="*/ 6 w 35"/>
                <a:gd name="T17" fmla="*/ 0 h 44"/>
                <a:gd name="T18" fmla="*/ 4 w 35"/>
                <a:gd name="T19" fmla="*/ 6 h 44"/>
                <a:gd name="T20" fmla="*/ 2 w 35"/>
                <a:gd name="T21" fmla="*/ 19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44"/>
                <a:gd name="T35" fmla="*/ 35 w 35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3" name="Freeform 120">
              <a:extLst>
                <a:ext uri="{FF2B5EF4-FFF2-40B4-BE49-F238E27FC236}">
                  <a16:creationId xmlns:a16="http://schemas.microsoft.com/office/drawing/2014/main" xmlns="" id="{A0BD3C4B-1007-4F33-B03D-31822762F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575" y="1952625"/>
              <a:ext cx="227013" cy="80963"/>
            </a:xfrm>
            <a:custGeom>
              <a:avLst/>
              <a:gdLst>
                <a:gd name="T0" fmla="*/ 96 w 119"/>
                <a:gd name="T1" fmla="*/ 27 h 43"/>
                <a:gd name="T2" fmla="*/ 42 w 119"/>
                <a:gd name="T3" fmla="*/ 5 h 43"/>
                <a:gd name="T4" fmla="*/ 2 w 119"/>
                <a:gd name="T5" fmla="*/ 19 h 43"/>
                <a:gd name="T6" fmla="*/ 21 w 119"/>
                <a:gd name="T7" fmla="*/ 10 h 43"/>
                <a:gd name="T8" fmla="*/ 32 w 119"/>
                <a:gd name="T9" fmla="*/ 15 h 43"/>
                <a:gd name="T10" fmla="*/ 51 w 119"/>
                <a:gd name="T11" fmla="*/ 19 h 43"/>
                <a:gd name="T12" fmla="*/ 75 w 119"/>
                <a:gd name="T13" fmla="*/ 32 h 43"/>
                <a:gd name="T14" fmla="*/ 81 w 119"/>
                <a:gd name="T15" fmla="*/ 41 h 43"/>
                <a:gd name="T16" fmla="*/ 117 w 119"/>
                <a:gd name="T17" fmla="*/ 40 h 43"/>
                <a:gd name="T18" fmla="*/ 96 w 119"/>
                <a:gd name="T19" fmla="*/ 2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43"/>
                <a:gd name="T32" fmla="*/ 119 w 119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4" name="Freeform 121">
              <a:extLst>
                <a:ext uri="{FF2B5EF4-FFF2-40B4-BE49-F238E27FC236}">
                  <a16:creationId xmlns:a16="http://schemas.microsoft.com/office/drawing/2014/main" xmlns="" id="{9868FED9-F730-4633-A7DB-4C1C3741F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2060575"/>
              <a:ext cx="52388" cy="25400"/>
            </a:xfrm>
            <a:custGeom>
              <a:avLst/>
              <a:gdLst>
                <a:gd name="T0" fmla="*/ 3 w 28"/>
                <a:gd name="T1" fmla="*/ 5 h 13"/>
                <a:gd name="T2" fmla="*/ 26 w 28"/>
                <a:gd name="T3" fmla="*/ 9 h 13"/>
                <a:gd name="T4" fmla="*/ 3 w 28"/>
                <a:gd name="T5" fmla="*/ 5 h 13"/>
                <a:gd name="T6" fmla="*/ 0 60000 65536"/>
                <a:gd name="T7" fmla="*/ 0 60000 65536"/>
                <a:gd name="T8" fmla="*/ 0 60000 65536"/>
                <a:gd name="T9" fmla="*/ 0 w 28"/>
                <a:gd name="T10" fmla="*/ 0 h 13"/>
                <a:gd name="T11" fmla="*/ 28 w 2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5" name="Freeform 122">
              <a:extLst>
                <a:ext uri="{FF2B5EF4-FFF2-40B4-BE49-F238E27FC236}">
                  <a16:creationId xmlns:a16="http://schemas.microsoft.com/office/drawing/2014/main" xmlns="" id="{2401D6AA-CAD9-4B99-B7B1-1A96CEA97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2058987"/>
              <a:ext cx="47625" cy="26988"/>
            </a:xfrm>
            <a:custGeom>
              <a:avLst/>
              <a:gdLst>
                <a:gd name="T0" fmla="*/ 4 w 25"/>
                <a:gd name="T1" fmla="*/ 7 h 14"/>
                <a:gd name="T2" fmla="*/ 23 w 25"/>
                <a:gd name="T3" fmla="*/ 7 h 14"/>
                <a:gd name="T4" fmla="*/ 4 w 25"/>
                <a:gd name="T5" fmla="*/ 7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6" name="Freeform 123">
              <a:extLst>
                <a:ext uri="{FF2B5EF4-FFF2-40B4-BE49-F238E27FC236}">
                  <a16:creationId xmlns:a16="http://schemas.microsoft.com/office/drawing/2014/main" xmlns="" id="{8013931B-BC8F-4BA6-9CF4-1FA144927D5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65338" y="0"/>
              <a:ext cx="1322388" cy="985838"/>
            </a:xfrm>
            <a:custGeom>
              <a:avLst/>
              <a:gdLst>
                <a:gd name="T0" fmla="*/ 606 w 691"/>
                <a:gd name="T1" fmla="*/ 59 h 516"/>
                <a:gd name="T2" fmla="*/ 555 w 691"/>
                <a:gd name="T3" fmla="*/ 83 h 516"/>
                <a:gd name="T4" fmla="*/ 552 w 691"/>
                <a:gd name="T5" fmla="*/ 52 h 516"/>
                <a:gd name="T6" fmla="*/ 494 w 691"/>
                <a:gd name="T7" fmla="*/ 47 h 516"/>
                <a:gd name="T8" fmla="*/ 551 w 691"/>
                <a:gd name="T9" fmla="*/ 38 h 516"/>
                <a:gd name="T10" fmla="*/ 546 w 691"/>
                <a:gd name="T11" fmla="*/ 17 h 516"/>
                <a:gd name="T12" fmla="*/ 467 w 691"/>
                <a:gd name="T13" fmla="*/ 1 h 516"/>
                <a:gd name="T14" fmla="*/ 393 w 691"/>
                <a:gd name="T15" fmla="*/ 10 h 516"/>
                <a:gd name="T16" fmla="*/ 337 w 691"/>
                <a:gd name="T17" fmla="*/ 11 h 516"/>
                <a:gd name="T18" fmla="*/ 291 w 691"/>
                <a:gd name="T19" fmla="*/ 31 h 516"/>
                <a:gd name="T20" fmla="*/ 280 w 691"/>
                <a:gd name="T21" fmla="*/ 37 h 516"/>
                <a:gd name="T22" fmla="*/ 247 w 691"/>
                <a:gd name="T23" fmla="*/ 47 h 516"/>
                <a:gd name="T24" fmla="*/ 216 w 691"/>
                <a:gd name="T25" fmla="*/ 58 h 516"/>
                <a:gd name="T26" fmla="*/ 162 w 691"/>
                <a:gd name="T27" fmla="*/ 47 h 516"/>
                <a:gd name="T28" fmla="*/ 133 w 691"/>
                <a:gd name="T29" fmla="*/ 70 h 516"/>
                <a:gd name="T30" fmla="*/ 88 w 691"/>
                <a:gd name="T31" fmla="*/ 99 h 516"/>
                <a:gd name="T32" fmla="*/ 0 w 691"/>
                <a:gd name="T33" fmla="*/ 142 h 516"/>
                <a:gd name="T34" fmla="*/ 56 w 691"/>
                <a:gd name="T35" fmla="*/ 158 h 516"/>
                <a:gd name="T36" fmla="*/ 16 w 691"/>
                <a:gd name="T37" fmla="*/ 172 h 516"/>
                <a:gd name="T38" fmla="*/ 50 w 691"/>
                <a:gd name="T39" fmla="*/ 194 h 516"/>
                <a:gd name="T40" fmla="*/ 95 w 691"/>
                <a:gd name="T41" fmla="*/ 192 h 516"/>
                <a:gd name="T42" fmla="*/ 163 w 691"/>
                <a:gd name="T43" fmla="*/ 211 h 516"/>
                <a:gd name="T44" fmla="*/ 197 w 691"/>
                <a:gd name="T45" fmla="*/ 256 h 516"/>
                <a:gd name="T46" fmla="*/ 202 w 691"/>
                <a:gd name="T47" fmla="*/ 297 h 516"/>
                <a:gd name="T48" fmla="*/ 245 w 691"/>
                <a:gd name="T49" fmla="*/ 312 h 516"/>
                <a:gd name="T50" fmla="*/ 240 w 691"/>
                <a:gd name="T51" fmla="*/ 328 h 516"/>
                <a:gd name="T52" fmla="*/ 234 w 691"/>
                <a:gd name="T53" fmla="*/ 356 h 516"/>
                <a:gd name="T54" fmla="*/ 226 w 691"/>
                <a:gd name="T55" fmla="*/ 390 h 516"/>
                <a:gd name="T56" fmla="*/ 235 w 691"/>
                <a:gd name="T57" fmla="*/ 436 h 516"/>
                <a:gd name="T58" fmla="*/ 256 w 691"/>
                <a:gd name="T59" fmla="*/ 463 h 516"/>
                <a:gd name="T60" fmla="*/ 287 w 691"/>
                <a:gd name="T61" fmla="*/ 498 h 516"/>
                <a:gd name="T62" fmla="*/ 331 w 691"/>
                <a:gd name="T63" fmla="*/ 515 h 516"/>
                <a:gd name="T64" fmla="*/ 344 w 691"/>
                <a:gd name="T65" fmla="*/ 471 h 516"/>
                <a:gd name="T66" fmla="*/ 363 w 691"/>
                <a:gd name="T67" fmla="*/ 449 h 516"/>
                <a:gd name="T68" fmla="*/ 365 w 691"/>
                <a:gd name="T69" fmla="*/ 427 h 516"/>
                <a:gd name="T70" fmla="*/ 384 w 691"/>
                <a:gd name="T71" fmla="*/ 413 h 516"/>
                <a:gd name="T72" fmla="*/ 401 w 691"/>
                <a:gd name="T73" fmla="*/ 409 h 516"/>
                <a:gd name="T74" fmla="*/ 461 w 691"/>
                <a:gd name="T75" fmla="*/ 369 h 516"/>
                <a:gd name="T76" fmla="*/ 500 w 691"/>
                <a:gd name="T77" fmla="*/ 359 h 516"/>
                <a:gd name="T78" fmla="*/ 576 w 691"/>
                <a:gd name="T79" fmla="*/ 325 h 516"/>
                <a:gd name="T80" fmla="*/ 535 w 691"/>
                <a:gd name="T81" fmla="*/ 316 h 516"/>
                <a:gd name="T82" fmla="*/ 577 w 691"/>
                <a:gd name="T83" fmla="*/ 319 h 516"/>
                <a:gd name="T84" fmla="*/ 569 w 691"/>
                <a:gd name="T85" fmla="*/ 280 h 516"/>
                <a:gd name="T86" fmla="*/ 547 w 691"/>
                <a:gd name="T87" fmla="*/ 261 h 516"/>
                <a:gd name="T88" fmla="*/ 596 w 691"/>
                <a:gd name="T89" fmla="*/ 254 h 516"/>
                <a:gd name="T90" fmla="*/ 609 w 691"/>
                <a:gd name="T91" fmla="*/ 230 h 516"/>
                <a:gd name="T92" fmla="*/ 603 w 691"/>
                <a:gd name="T93" fmla="*/ 193 h 516"/>
                <a:gd name="T94" fmla="*/ 590 w 691"/>
                <a:gd name="T95" fmla="*/ 178 h 516"/>
                <a:gd name="T96" fmla="*/ 595 w 691"/>
                <a:gd name="T97" fmla="*/ 162 h 516"/>
                <a:gd name="T98" fmla="*/ 578 w 691"/>
                <a:gd name="T99" fmla="*/ 154 h 516"/>
                <a:gd name="T100" fmla="*/ 624 w 691"/>
                <a:gd name="T101" fmla="*/ 106 h 516"/>
                <a:gd name="T102" fmla="*/ 613 w 691"/>
                <a:gd name="T103" fmla="*/ 94 h 516"/>
                <a:gd name="T104" fmla="*/ 626 w 691"/>
                <a:gd name="T105" fmla="*/ 81 h 516"/>
                <a:gd name="T106" fmla="*/ 691 w 691"/>
                <a:gd name="T107" fmla="*/ 58 h 516"/>
                <a:gd name="T108" fmla="*/ 228 w 691"/>
                <a:gd name="T109" fmla="*/ 329 h 516"/>
                <a:gd name="T110" fmla="*/ 216 w 691"/>
                <a:gd name="T111" fmla="*/ 342 h 5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1"/>
                <a:gd name="T169" fmla="*/ 0 h 516"/>
                <a:gd name="T170" fmla="*/ 691 w 691"/>
                <a:gd name="T171" fmla="*/ 516 h 5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7" name="Freeform 124">
              <a:extLst>
                <a:ext uri="{FF2B5EF4-FFF2-40B4-BE49-F238E27FC236}">
                  <a16:creationId xmlns:a16="http://schemas.microsoft.com/office/drawing/2014/main" xmlns="" id="{7466EA73-AEF9-4F2D-8A81-097601134EC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84200" y="17462"/>
              <a:ext cx="1920875" cy="1477963"/>
            </a:xfrm>
            <a:custGeom>
              <a:avLst/>
              <a:gdLst>
                <a:gd name="T0" fmla="*/ 205 w 1005"/>
                <a:gd name="T1" fmla="*/ 683 h 774"/>
                <a:gd name="T2" fmla="*/ 189 w 1005"/>
                <a:gd name="T3" fmla="*/ 227 h 774"/>
                <a:gd name="T4" fmla="*/ 387 w 1005"/>
                <a:gd name="T5" fmla="*/ 251 h 774"/>
                <a:gd name="T6" fmla="*/ 257 w 1005"/>
                <a:gd name="T7" fmla="*/ 269 h 774"/>
                <a:gd name="T8" fmla="*/ 386 w 1005"/>
                <a:gd name="T9" fmla="*/ 334 h 774"/>
                <a:gd name="T10" fmla="*/ 237 w 1005"/>
                <a:gd name="T11" fmla="*/ 194 h 774"/>
                <a:gd name="T12" fmla="*/ 208 w 1005"/>
                <a:gd name="T13" fmla="*/ 185 h 774"/>
                <a:gd name="T14" fmla="*/ 369 w 1005"/>
                <a:gd name="T15" fmla="*/ 213 h 774"/>
                <a:gd name="T16" fmla="*/ 297 w 1005"/>
                <a:gd name="T17" fmla="*/ 144 h 774"/>
                <a:gd name="T18" fmla="*/ 413 w 1005"/>
                <a:gd name="T19" fmla="*/ 119 h 774"/>
                <a:gd name="T20" fmla="*/ 416 w 1005"/>
                <a:gd name="T21" fmla="*/ 161 h 774"/>
                <a:gd name="T22" fmla="*/ 420 w 1005"/>
                <a:gd name="T23" fmla="*/ 185 h 774"/>
                <a:gd name="T24" fmla="*/ 543 w 1005"/>
                <a:gd name="T25" fmla="*/ 147 h 774"/>
                <a:gd name="T26" fmla="*/ 492 w 1005"/>
                <a:gd name="T27" fmla="*/ 232 h 774"/>
                <a:gd name="T28" fmla="*/ 687 w 1005"/>
                <a:gd name="T29" fmla="*/ 220 h 774"/>
                <a:gd name="T30" fmla="*/ 580 w 1005"/>
                <a:gd name="T31" fmla="*/ 151 h 774"/>
                <a:gd name="T32" fmla="*/ 598 w 1005"/>
                <a:gd name="T33" fmla="*/ 83 h 774"/>
                <a:gd name="T34" fmla="*/ 587 w 1005"/>
                <a:gd name="T35" fmla="*/ 66 h 774"/>
                <a:gd name="T36" fmla="*/ 634 w 1005"/>
                <a:gd name="T37" fmla="*/ 120 h 774"/>
                <a:gd name="T38" fmla="*/ 698 w 1005"/>
                <a:gd name="T39" fmla="*/ 180 h 774"/>
                <a:gd name="T40" fmla="*/ 795 w 1005"/>
                <a:gd name="T41" fmla="*/ 87 h 774"/>
                <a:gd name="T42" fmla="*/ 760 w 1005"/>
                <a:gd name="T43" fmla="*/ 9 h 774"/>
                <a:gd name="T44" fmla="*/ 569 w 1005"/>
                <a:gd name="T45" fmla="*/ 46 h 774"/>
                <a:gd name="T46" fmla="*/ 624 w 1005"/>
                <a:gd name="T47" fmla="*/ 440 h 774"/>
                <a:gd name="T48" fmla="*/ 827 w 1005"/>
                <a:gd name="T49" fmla="*/ 340 h 774"/>
                <a:gd name="T50" fmla="*/ 746 w 1005"/>
                <a:gd name="T51" fmla="*/ 272 h 774"/>
                <a:gd name="T52" fmla="*/ 624 w 1005"/>
                <a:gd name="T53" fmla="*/ 250 h 774"/>
                <a:gd name="T54" fmla="*/ 704 w 1005"/>
                <a:gd name="T55" fmla="*/ 309 h 774"/>
                <a:gd name="T56" fmla="*/ 736 w 1005"/>
                <a:gd name="T57" fmla="*/ 409 h 774"/>
                <a:gd name="T58" fmla="*/ 850 w 1005"/>
                <a:gd name="T59" fmla="*/ 419 h 774"/>
                <a:gd name="T60" fmla="*/ 682 w 1005"/>
                <a:gd name="T61" fmla="*/ 241 h 774"/>
                <a:gd name="T62" fmla="*/ 963 w 1005"/>
                <a:gd name="T63" fmla="*/ 641 h 774"/>
                <a:gd name="T64" fmla="*/ 110 w 1005"/>
                <a:gd name="T65" fmla="*/ 629 h 774"/>
                <a:gd name="T66" fmla="*/ 821 w 1005"/>
                <a:gd name="T67" fmla="*/ 686 h 774"/>
                <a:gd name="T68" fmla="*/ 963 w 1005"/>
                <a:gd name="T69" fmla="*/ 609 h 774"/>
                <a:gd name="T70" fmla="*/ 895 w 1005"/>
                <a:gd name="T71" fmla="*/ 560 h 774"/>
                <a:gd name="T72" fmla="*/ 844 w 1005"/>
                <a:gd name="T73" fmla="*/ 528 h 774"/>
                <a:gd name="T74" fmla="*/ 763 w 1005"/>
                <a:gd name="T75" fmla="*/ 463 h 774"/>
                <a:gd name="T76" fmla="*/ 727 w 1005"/>
                <a:gd name="T77" fmla="*/ 543 h 774"/>
                <a:gd name="T78" fmla="*/ 666 w 1005"/>
                <a:gd name="T79" fmla="*/ 617 h 774"/>
                <a:gd name="T80" fmla="*/ 538 w 1005"/>
                <a:gd name="T81" fmla="*/ 525 h 774"/>
                <a:gd name="T82" fmla="*/ 579 w 1005"/>
                <a:gd name="T83" fmla="*/ 430 h 774"/>
                <a:gd name="T84" fmla="*/ 649 w 1005"/>
                <a:gd name="T85" fmla="*/ 387 h 774"/>
                <a:gd name="T86" fmla="*/ 636 w 1005"/>
                <a:gd name="T87" fmla="*/ 339 h 774"/>
                <a:gd name="T88" fmla="*/ 580 w 1005"/>
                <a:gd name="T89" fmla="*/ 343 h 774"/>
                <a:gd name="T90" fmla="*/ 537 w 1005"/>
                <a:gd name="T91" fmla="*/ 271 h 774"/>
                <a:gd name="T92" fmla="*/ 518 w 1005"/>
                <a:gd name="T93" fmla="*/ 292 h 774"/>
                <a:gd name="T94" fmla="*/ 508 w 1005"/>
                <a:gd name="T95" fmla="*/ 364 h 774"/>
                <a:gd name="T96" fmla="*/ 492 w 1005"/>
                <a:gd name="T97" fmla="*/ 348 h 774"/>
                <a:gd name="T98" fmla="*/ 399 w 1005"/>
                <a:gd name="T99" fmla="*/ 348 h 774"/>
                <a:gd name="T100" fmla="*/ 268 w 1005"/>
                <a:gd name="T101" fmla="*/ 339 h 774"/>
                <a:gd name="T102" fmla="*/ 97 w 1005"/>
                <a:gd name="T103" fmla="*/ 340 h 774"/>
                <a:gd name="T104" fmla="*/ 47 w 1005"/>
                <a:gd name="T105" fmla="*/ 341 h 774"/>
                <a:gd name="T106" fmla="*/ 127 w 1005"/>
                <a:gd name="T107" fmla="*/ 588 h 774"/>
                <a:gd name="T108" fmla="*/ 182 w 1005"/>
                <a:gd name="T109" fmla="*/ 658 h 774"/>
                <a:gd name="T110" fmla="*/ 623 w 1005"/>
                <a:gd name="T111" fmla="*/ 689 h 774"/>
                <a:gd name="T112" fmla="*/ 701 w 1005"/>
                <a:gd name="T113" fmla="*/ 766 h 774"/>
                <a:gd name="T114" fmla="*/ 866 w 1005"/>
                <a:gd name="T115" fmla="*/ 722 h 774"/>
                <a:gd name="T116" fmla="*/ 243 w 1005"/>
                <a:gd name="T117" fmla="*/ 407 h 774"/>
                <a:gd name="T118" fmla="*/ 241 w 1005"/>
                <a:gd name="T119" fmla="*/ 392 h 774"/>
                <a:gd name="T120" fmla="*/ 503 w 1005"/>
                <a:gd name="T121" fmla="*/ 656 h 7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5"/>
                <a:gd name="T184" fmla="*/ 0 h 774"/>
                <a:gd name="T185" fmla="*/ 1005 w 1005"/>
                <a:gd name="T186" fmla="*/ 774 h 7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8" name="Freeform 125">
              <a:extLst>
                <a:ext uri="{FF2B5EF4-FFF2-40B4-BE49-F238E27FC236}">
                  <a16:creationId xmlns:a16="http://schemas.microsoft.com/office/drawing/2014/main" xmlns="" id="{A31082C6-B030-4992-9F26-E96AEFF942C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574675"/>
              <a:ext cx="2192338" cy="1346200"/>
            </a:xfrm>
            <a:custGeom>
              <a:avLst/>
              <a:gdLst>
                <a:gd name="T0" fmla="*/ 350 w 1147"/>
                <a:gd name="T1" fmla="*/ 230 h 705"/>
                <a:gd name="T2" fmla="*/ 306 w 1147"/>
                <a:gd name="T3" fmla="*/ 35 h 705"/>
                <a:gd name="T4" fmla="*/ 185 w 1147"/>
                <a:gd name="T5" fmla="*/ 21 h 705"/>
                <a:gd name="T6" fmla="*/ 135 w 1147"/>
                <a:gd name="T7" fmla="*/ 10 h 705"/>
                <a:gd name="T8" fmla="*/ 93 w 1147"/>
                <a:gd name="T9" fmla="*/ 21 h 705"/>
                <a:gd name="T10" fmla="*/ 19 w 1147"/>
                <a:gd name="T11" fmla="*/ 59 h 705"/>
                <a:gd name="T12" fmla="*/ 71 w 1147"/>
                <a:gd name="T13" fmla="*/ 103 h 705"/>
                <a:gd name="T14" fmla="*/ 17 w 1147"/>
                <a:gd name="T15" fmla="*/ 106 h 705"/>
                <a:gd name="T16" fmla="*/ 59 w 1147"/>
                <a:gd name="T17" fmla="*/ 136 h 705"/>
                <a:gd name="T18" fmla="*/ 43 w 1147"/>
                <a:gd name="T19" fmla="*/ 158 h 705"/>
                <a:gd name="T20" fmla="*/ 45 w 1147"/>
                <a:gd name="T21" fmla="*/ 219 h 705"/>
                <a:gd name="T22" fmla="*/ 96 w 1147"/>
                <a:gd name="T23" fmla="*/ 236 h 705"/>
                <a:gd name="T24" fmla="*/ 102 w 1147"/>
                <a:gd name="T25" fmla="*/ 269 h 705"/>
                <a:gd name="T26" fmla="*/ 84 w 1147"/>
                <a:gd name="T27" fmla="*/ 287 h 705"/>
                <a:gd name="T28" fmla="*/ 147 w 1147"/>
                <a:gd name="T29" fmla="*/ 250 h 705"/>
                <a:gd name="T30" fmla="*/ 173 w 1147"/>
                <a:gd name="T31" fmla="*/ 213 h 705"/>
                <a:gd name="T32" fmla="*/ 191 w 1147"/>
                <a:gd name="T33" fmla="*/ 201 h 705"/>
                <a:gd name="T34" fmla="*/ 226 w 1147"/>
                <a:gd name="T35" fmla="*/ 215 h 705"/>
                <a:gd name="T36" fmla="*/ 248 w 1147"/>
                <a:gd name="T37" fmla="*/ 202 h 705"/>
                <a:gd name="T38" fmla="*/ 276 w 1147"/>
                <a:gd name="T39" fmla="*/ 213 h 705"/>
                <a:gd name="T40" fmla="*/ 340 w 1147"/>
                <a:gd name="T41" fmla="*/ 232 h 705"/>
                <a:gd name="T42" fmla="*/ 375 w 1147"/>
                <a:gd name="T43" fmla="*/ 248 h 705"/>
                <a:gd name="T44" fmla="*/ 376 w 1147"/>
                <a:gd name="T45" fmla="*/ 261 h 705"/>
                <a:gd name="T46" fmla="*/ 389 w 1147"/>
                <a:gd name="T47" fmla="*/ 263 h 705"/>
                <a:gd name="T48" fmla="*/ 401 w 1147"/>
                <a:gd name="T49" fmla="*/ 274 h 705"/>
                <a:gd name="T50" fmla="*/ 396 w 1147"/>
                <a:gd name="T51" fmla="*/ 300 h 705"/>
                <a:gd name="T52" fmla="*/ 421 w 1147"/>
                <a:gd name="T53" fmla="*/ 299 h 705"/>
                <a:gd name="T54" fmla="*/ 15 w 1147"/>
                <a:gd name="T55" fmla="*/ 313 h 705"/>
                <a:gd name="T56" fmla="*/ 178 w 1147"/>
                <a:gd name="T57" fmla="*/ 240 h 705"/>
                <a:gd name="T58" fmla="*/ 177 w 1147"/>
                <a:gd name="T59" fmla="*/ 256 h 705"/>
                <a:gd name="T60" fmla="*/ 25 w 1147"/>
                <a:gd name="T61" fmla="*/ 219 h 705"/>
                <a:gd name="T62" fmla="*/ 1094 w 1147"/>
                <a:gd name="T63" fmla="*/ 443 h 705"/>
                <a:gd name="T64" fmla="*/ 1010 w 1147"/>
                <a:gd name="T65" fmla="*/ 472 h 705"/>
                <a:gd name="T66" fmla="*/ 970 w 1147"/>
                <a:gd name="T67" fmla="*/ 473 h 705"/>
                <a:gd name="T68" fmla="*/ 926 w 1147"/>
                <a:gd name="T69" fmla="*/ 471 h 705"/>
                <a:gd name="T70" fmla="*/ 954 w 1147"/>
                <a:gd name="T71" fmla="*/ 426 h 705"/>
                <a:gd name="T72" fmla="*/ 902 w 1147"/>
                <a:gd name="T73" fmla="*/ 410 h 705"/>
                <a:gd name="T74" fmla="*/ 864 w 1147"/>
                <a:gd name="T75" fmla="*/ 397 h 705"/>
                <a:gd name="T76" fmla="*/ 516 w 1147"/>
                <a:gd name="T77" fmla="*/ 388 h 705"/>
                <a:gd name="T78" fmla="*/ 510 w 1147"/>
                <a:gd name="T79" fmla="*/ 395 h 705"/>
                <a:gd name="T80" fmla="*/ 501 w 1147"/>
                <a:gd name="T81" fmla="*/ 436 h 705"/>
                <a:gd name="T82" fmla="*/ 513 w 1147"/>
                <a:gd name="T83" fmla="*/ 539 h 705"/>
                <a:gd name="T84" fmla="*/ 557 w 1147"/>
                <a:gd name="T85" fmla="*/ 590 h 705"/>
                <a:gd name="T86" fmla="*/ 647 w 1147"/>
                <a:gd name="T87" fmla="*/ 625 h 705"/>
                <a:gd name="T88" fmla="*/ 724 w 1147"/>
                <a:gd name="T89" fmla="*/ 647 h 705"/>
                <a:gd name="T90" fmla="*/ 783 w 1147"/>
                <a:gd name="T91" fmla="*/ 685 h 705"/>
                <a:gd name="T92" fmla="*/ 818 w 1147"/>
                <a:gd name="T93" fmla="*/ 658 h 705"/>
                <a:gd name="T94" fmla="*/ 862 w 1147"/>
                <a:gd name="T95" fmla="*/ 644 h 705"/>
                <a:gd name="T96" fmla="*/ 889 w 1147"/>
                <a:gd name="T97" fmla="*/ 641 h 705"/>
                <a:gd name="T98" fmla="*/ 944 w 1147"/>
                <a:gd name="T99" fmla="*/ 645 h 705"/>
                <a:gd name="T100" fmla="*/ 983 w 1147"/>
                <a:gd name="T101" fmla="*/ 699 h 705"/>
                <a:gd name="T102" fmla="*/ 994 w 1147"/>
                <a:gd name="T103" fmla="*/ 608 h 705"/>
                <a:gd name="T104" fmla="*/ 1036 w 1147"/>
                <a:gd name="T105" fmla="*/ 571 h 705"/>
                <a:gd name="T106" fmla="*/ 1032 w 1147"/>
                <a:gd name="T107" fmla="*/ 539 h 705"/>
                <a:gd name="T108" fmla="*/ 1049 w 1147"/>
                <a:gd name="T109" fmla="*/ 541 h 705"/>
                <a:gd name="T110" fmla="*/ 1088 w 1147"/>
                <a:gd name="T111" fmla="*/ 499 h 705"/>
                <a:gd name="T112" fmla="*/ 1102 w 1147"/>
                <a:gd name="T113" fmla="*/ 475 h 705"/>
                <a:gd name="T114" fmla="*/ 1137 w 1147"/>
                <a:gd name="T115" fmla="*/ 413 h 7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7"/>
                <a:gd name="T175" fmla="*/ 0 h 705"/>
                <a:gd name="T176" fmla="*/ 1147 w 1147"/>
                <a:gd name="T177" fmla="*/ 705 h 7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59" name="Freeform 126">
              <a:extLst>
                <a:ext uri="{FF2B5EF4-FFF2-40B4-BE49-F238E27FC236}">
                  <a16:creationId xmlns:a16="http://schemas.microsoft.com/office/drawing/2014/main" xmlns="" id="{BF2AB11E-5CF5-4A99-ADBB-C0427DB7E9B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44875" y="1455737"/>
              <a:ext cx="276225" cy="196850"/>
            </a:xfrm>
            <a:custGeom>
              <a:avLst/>
              <a:gdLst>
                <a:gd name="T0" fmla="*/ 143 w 145"/>
                <a:gd name="T1" fmla="*/ 18 h 103"/>
                <a:gd name="T2" fmla="*/ 132 w 145"/>
                <a:gd name="T3" fmla="*/ 18 h 103"/>
                <a:gd name="T4" fmla="*/ 118 w 145"/>
                <a:gd name="T5" fmla="*/ 15 h 103"/>
                <a:gd name="T6" fmla="*/ 113 w 145"/>
                <a:gd name="T7" fmla="*/ 13 h 103"/>
                <a:gd name="T8" fmla="*/ 104 w 145"/>
                <a:gd name="T9" fmla="*/ 14 h 103"/>
                <a:gd name="T10" fmla="*/ 93 w 145"/>
                <a:gd name="T11" fmla="*/ 9 h 103"/>
                <a:gd name="T12" fmla="*/ 87 w 145"/>
                <a:gd name="T13" fmla="*/ 6 h 103"/>
                <a:gd name="T14" fmla="*/ 67 w 145"/>
                <a:gd name="T15" fmla="*/ 4 h 103"/>
                <a:gd name="T16" fmla="*/ 30 w 145"/>
                <a:gd name="T17" fmla="*/ 3 h 103"/>
                <a:gd name="T18" fmla="*/ 16 w 145"/>
                <a:gd name="T19" fmla="*/ 0 h 103"/>
                <a:gd name="T20" fmla="*/ 7 w 145"/>
                <a:gd name="T21" fmla="*/ 6 h 103"/>
                <a:gd name="T22" fmla="*/ 5 w 145"/>
                <a:gd name="T23" fmla="*/ 14 h 103"/>
                <a:gd name="T24" fmla="*/ 7 w 145"/>
                <a:gd name="T25" fmla="*/ 25 h 103"/>
                <a:gd name="T26" fmla="*/ 10 w 145"/>
                <a:gd name="T27" fmla="*/ 23 h 103"/>
                <a:gd name="T28" fmla="*/ 14 w 145"/>
                <a:gd name="T29" fmla="*/ 24 h 103"/>
                <a:gd name="T30" fmla="*/ 21 w 145"/>
                <a:gd name="T31" fmla="*/ 25 h 103"/>
                <a:gd name="T32" fmla="*/ 25 w 145"/>
                <a:gd name="T33" fmla="*/ 25 h 103"/>
                <a:gd name="T34" fmla="*/ 32 w 145"/>
                <a:gd name="T35" fmla="*/ 27 h 103"/>
                <a:gd name="T36" fmla="*/ 35 w 145"/>
                <a:gd name="T37" fmla="*/ 31 h 103"/>
                <a:gd name="T38" fmla="*/ 27 w 145"/>
                <a:gd name="T39" fmla="*/ 38 h 103"/>
                <a:gd name="T40" fmla="*/ 28 w 145"/>
                <a:gd name="T41" fmla="*/ 48 h 103"/>
                <a:gd name="T42" fmla="*/ 26 w 145"/>
                <a:gd name="T43" fmla="*/ 56 h 103"/>
                <a:gd name="T44" fmla="*/ 23 w 145"/>
                <a:gd name="T45" fmla="*/ 60 h 103"/>
                <a:gd name="T46" fmla="*/ 27 w 145"/>
                <a:gd name="T47" fmla="*/ 66 h 103"/>
                <a:gd name="T48" fmla="*/ 24 w 145"/>
                <a:gd name="T49" fmla="*/ 73 h 103"/>
                <a:gd name="T50" fmla="*/ 26 w 145"/>
                <a:gd name="T51" fmla="*/ 78 h 103"/>
                <a:gd name="T52" fmla="*/ 22 w 145"/>
                <a:gd name="T53" fmla="*/ 85 h 103"/>
                <a:gd name="T54" fmla="*/ 23 w 145"/>
                <a:gd name="T55" fmla="*/ 89 h 103"/>
                <a:gd name="T56" fmla="*/ 29 w 145"/>
                <a:gd name="T57" fmla="*/ 89 h 103"/>
                <a:gd name="T58" fmla="*/ 43 w 145"/>
                <a:gd name="T59" fmla="*/ 102 h 103"/>
                <a:gd name="T60" fmla="*/ 46 w 145"/>
                <a:gd name="T61" fmla="*/ 99 h 103"/>
                <a:gd name="T62" fmla="*/ 52 w 145"/>
                <a:gd name="T63" fmla="*/ 98 h 103"/>
                <a:gd name="T64" fmla="*/ 63 w 145"/>
                <a:gd name="T65" fmla="*/ 94 h 103"/>
                <a:gd name="T66" fmla="*/ 77 w 145"/>
                <a:gd name="T67" fmla="*/ 94 h 103"/>
                <a:gd name="T68" fmla="*/ 85 w 145"/>
                <a:gd name="T69" fmla="*/ 90 h 103"/>
                <a:gd name="T70" fmla="*/ 94 w 145"/>
                <a:gd name="T71" fmla="*/ 84 h 103"/>
                <a:gd name="T72" fmla="*/ 98 w 145"/>
                <a:gd name="T73" fmla="*/ 76 h 103"/>
                <a:gd name="T74" fmla="*/ 106 w 145"/>
                <a:gd name="T75" fmla="*/ 67 h 103"/>
                <a:gd name="T76" fmla="*/ 107 w 145"/>
                <a:gd name="T77" fmla="*/ 51 h 103"/>
                <a:gd name="T78" fmla="*/ 116 w 145"/>
                <a:gd name="T79" fmla="*/ 40 h 103"/>
                <a:gd name="T80" fmla="*/ 126 w 145"/>
                <a:gd name="T81" fmla="*/ 34 h 103"/>
                <a:gd name="T82" fmla="*/ 139 w 145"/>
                <a:gd name="T83" fmla="*/ 28 h 103"/>
                <a:gd name="T84" fmla="*/ 143 w 145"/>
                <a:gd name="T85" fmla="*/ 18 h 103"/>
                <a:gd name="T86" fmla="*/ 144 w 145"/>
                <a:gd name="T87" fmla="*/ 55 h 103"/>
                <a:gd name="T88" fmla="*/ 134 w 145"/>
                <a:gd name="T89" fmla="*/ 58 h 103"/>
                <a:gd name="T90" fmla="*/ 144 w 145"/>
                <a:gd name="T91" fmla="*/ 55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5"/>
                <a:gd name="T139" fmla="*/ 0 h 103"/>
                <a:gd name="T140" fmla="*/ 145 w 145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0" name="Freeform 127">
              <a:extLst>
                <a:ext uri="{FF2B5EF4-FFF2-40B4-BE49-F238E27FC236}">
                  <a16:creationId xmlns:a16="http://schemas.microsoft.com/office/drawing/2014/main" xmlns="" id="{F09EE499-FF65-4578-8AB3-4406EFF85B4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75113" y="1506537"/>
              <a:ext cx="136525" cy="169863"/>
            </a:xfrm>
            <a:custGeom>
              <a:avLst/>
              <a:gdLst>
                <a:gd name="T0" fmla="*/ 70 w 71"/>
                <a:gd name="T1" fmla="*/ 0 h 89"/>
                <a:gd name="T2" fmla="*/ 65 w 71"/>
                <a:gd name="T3" fmla="*/ 2 h 89"/>
                <a:gd name="T4" fmla="*/ 61 w 71"/>
                <a:gd name="T5" fmla="*/ 5 h 89"/>
                <a:gd name="T6" fmla="*/ 49 w 71"/>
                <a:gd name="T7" fmla="*/ 3 h 89"/>
                <a:gd name="T8" fmla="*/ 34 w 71"/>
                <a:gd name="T9" fmla="*/ 3 h 89"/>
                <a:gd name="T10" fmla="*/ 33 w 71"/>
                <a:gd name="T11" fmla="*/ 3 h 89"/>
                <a:gd name="T12" fmla="*/ 23 w 71"/>
                <a:gd name="T13" fmla="*/ 8 h 89"/>
                <a:gd name="T14" fmla="*/ 18 w 71"/>
                <a:gd name="T15" fmla="*/ 11 h 89"/>
                <a:gd name="T16" fmla="*/ 10 w 71"/>
                <a:gd name="T17" fmla="*/ 12 h 89"/>
                <a:gd name="T18" fmla="*/ 6 w 71"/>
                <a:gd name="T19" fmla="*/ 19 h 89"/>
                <a:gd name="T20" fmla="*/ 3 w 71"/>
                <a:gd name="T21" fmla="*/ 23 h 89"/>
                <a:gd name="T22" fmla="*/ 0 w 71"/>
                <a:gd name="T23" fmla="*/ 29 h 89"/>
                <a:gd name="T24" fmla="*/ 0 w 71"/>
                <a:gd name="T25" fmla="*/ 29 h 89"/>
                <a:gd name="T26" fmla="*/ 6 w 71"/>
                <a:gd name="T27" fmla="*/ 39 h 89"/>
                <a:gd name="T28" fmla="*/ 14 w 71"/>
                <a:gd name="T29" fmla="*/ 42 h 89"/>
                <a:gd name="T30" fmla="*/ 25 w 71"/>
                <a:gd name="T31" fmla="*/ 45 h 89"/>
                <a:gd name="T32" fmla="*/ 13 w 71"/>
                <a:gd name="T33" fmla="*/ 46 h 89"/>
                <a:gd name="T34" fmla="*/ 15 w 71"/>
                <a:gd name="T35" fmla="*/ 56 h 89"/>
                <a:gd name="T36" fmla="*/ 21 w 71"/>
                <a:gd name="T37" fmla="*/ 64 h 89"/>
                <a:gd name="T38" fmla="*/ 31 w 71"/>
                <a:gd name="T39" fmla="*/ 69 h 89"/>
                <a:gd name="T40" fmla="*/ 29 w 71"/>
                <a:gd name="T41" fmla="*/ 57 h 89"/>
                <a:gd name="T42" fmla="*/ 37 w 71"/>
                <a:gd name="T43" fmla="*/ 57 h 89"/>
                <a:gd name="T44" fmla="*/ 32 w 71"/>
                <a:gd name="T45" fmla="*/ 53 h 89"/>
                <a:gd name="T46" fmla="*/ 36 w 71"/>
                <a:gd name="T47" fmla="*/ 50 h 89"/>
                <a:gd name="T48" fmla="*/ 44 w 71"/>
                <a:gd name="T49" fmla="*/ 49 h 89"/>
                <a:gd name="T50" fmla="*/ 40 w 71"/>
                <a:gd name="T51" fmla="*/ 40 h 89"/>
                <a:gd name="T52" fmla="*/ 31 w 71"/>
                <a:gd name="T53" fmla="*/ 41 h 89"/>
                <a:gd name="T54" fmla="*/ 35 w 71"/>
                <a:gd name="T55" fmla="*/ 35 h 89"/>
                <a:gd name="T56" fmla="*/ 26 w 71"/>
                <a:gd name="T57" fmla="*/ 22 h 89"/>
                <a:gd name="T58" fmla="*/ 31 w 71"/>
                <a:gd name="T59" fmla="*/ 19 h 89"/>
                <a:gd name="T60" fmla="*/ 40 w 71"/>
                <a:gd name="T61" fmla="*/ 20 h 89"/>
                <a:gd name="T62" fmla="*/ 43 w 71"/>
                <a:gd name="T63" fmla="*/ 12 h 89"/>
                <a:gd name="T64" fmla="*/ 49 w 71"/>
                <a:gd name="T65" fmla="*/ 14 h 89"/>
                <a:gd name="T66" fmla="*/ 58 w 71"/>
                <a:gd name="T67" fmla="*/ 10 h 89"/>
                <a:gd name="T68" fmla="*/ 65 w 71"/>
                <a:gd name="T69" fmla="*/ 13 h 89"/>
                <a:gd name="T70" fmla="*/ 68 w 71"/>
                <a:gd name="T71" fmla="*/ 9 h 89"/>
                <a:gd name="T72" fmla="*/ 71 w 71"/>
                <a:gd name="T73" fmla="*/ 4 h 89"/>
                <a:gd name="T74" fmla="*/ 70 w 71"/>
                <a:gd name="T75" fmla="*/ 0 h 89"/>
                <a:gd name="T76" fmla="*/ 61 w 71"/>
                <a:gd name="T77" fmla="*/ 84 h 89"/>
                <a:gd name="T78" fmla="*/ 43 w 71"/>
                <a:gd name="T79" fmla="*/ 82 h 89"/>
                <a:gd name="T80" fmla="*/ 36 w 71"/>
                <a:gd name="T81" fmla="*/ 85 h 89"/>
                <a:gd name="T82" fmla="*/ 53 w 71"/>
                <a:gd name="T83" fmla="*/ 89 h 89"/>
                <a:gd name="T84" fmla="*/ 68 w 71"/>
                <a:gd name="T85" fmla="*/ 84 h 89"/>
                <a:gd name="T86" fmla="*/ 61 w 71"/>
                <a:gd name="T87" fmla="*/ 84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"/>
                <a:gd name="T133" fmla="*/ 0 h 89"/>
                <a:gd name="T134" fmla="*/ 71 w 71"/>
                <a:gd name="T135" fmla="*/ 89 h 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1" name="Freeform 128">
              <a:extLst>
                <a:ext uri="{FF2B5EF4-FFF2-40B4-BE49-F238E27FC236}">
                  <a16:creationId xmlns:a16="http://schemas.microsoft.com/office/drawing/2014/main" xmlns="" id="{85080D9F-D9BB-4025-9AF7-8E9A3FCD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9113" y="1654175"/>
              <a:ext cx="55563" cy="34925"/>
            </a:xfrm>
            <a:custGeom>
              <a:avLst/>
              <a:gdLst>
                <a:gd name="T0" fmla="*/ 20 w 29"/>
                <a:gd name="T1" fmla="*/ 11 h 18"/>
                <a:gd name="T2" fmla="*/ 26 w 29"/>
                <a:gd name="T3" fmla="*/ 4 h 18"/>
                <a:gd name="T4" fmla="*/ 25 w 29"/>
                <a:gd name="T5" fmla="*/ 2 h 18"/>
                <a:gd name="T6" fmla="*/ 9 w 29"/>
                <a:gd name="T7" fmla="*/ 7 h 18"/>
                <a:gd name="T8" fmla="*/ 4 w 29"/>
                <a:gd name="T9" fmla="*/ 15 h 18"/>
                <a:gd name="T10" fmla="*/ 20 w 29"/>
                <a:gd name="T11" fmla="*/ 1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8"/>
                <a:gd name="T20" fmla="*/ 29 w 2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2" name="Freeform 129">
              <a:extLst>
                <a:ext uri="{FF2B5EF4-FFF2-40B4-BE49-F238E27FC236}">
                  <a16:creationId xmlns:a16="http://schemas.microsoft.com/office/drawing/2014/main" xmlns="" id="{BF3DE05E-7B1F-4232-A3B6-EB4C3AB07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613" y="754062"/>
              <a:ext cx="231775" cy="117475"/>
            </a:xfrm>
            <a:custGeom>
              <a:avLst/>
              <a:gdLst>
                <a:gd name="T0" fmla="*/ 102 w 121"/>
                <a:gd name="T1" fmla="*/ 44 h 61"/>
                <a:gd name="T2" fmla="*/ 111 w 121"/>
                <a:gd name="T3" fmla="*/ 36 h 61"/>
                <a:gd name="T4" fmla="*/ 120 w 121"/>
                <a:gd name="T5" fmla="*/ 28 h 61"/>
                <a:gd name="T6" fmla="*/ 114 w 121"/>
                <a:gd name="T7" fmla="*/ 19 h 61"/>
                <a:gd name="T8" fmla="*/ 108 w 121"/>
                <a:gd name="T9" fmla="*/ 13 h 61"/>
                <a:gd name="T10" fmla="*/ 106 w 121"/>
                <a:gd name="T11" fmla="*/ 6 h 61"/>
                <a:gd name="T12" fmla="*/ 98 w 121"/>
                <a:gd name="T13" fmla="*/ 7 h 61"/>
                <a:gd name="T14" fmla="*/ 87 w 121"/>
                <a:gd name="T15" fmla="*/ 2 h 61"/>
                <a:gd name="T16" fmla="*/ 86 w 121"/>
                <a:gd name="T17" fmla="*/ 8 h 61"/>
                <a:gd name="T18" fmla="*/ 79 w 121"/>
                <a:gd name="T19" fmla="*/ 9 h 61"/>
                <a:gd name="T20" fmla="*/ 75 w 121"/>
                <a:gd name="T21" fmla="*/ 9 h 61"/>
                <a:gd name="T22" fmla="*/ 68 w 121"/>
                <a:gd name="T23" fmla="*/ 10 h 61"/>
                <a:gd name="T24" fmla="*/ 62 w 121"/>
                <a:gd name="T25" fmla="*/ 8 h 61"/>
                <a:gd name="T26" fmla="*/ 55 w 121"/>
                <a:gd name="T27" fmla="*/ 13 h 61"/>
                <a:gd name="T28" fmla="*/ 50 w 121"/>
                <a:gd name="T29" fmla="*/ 11 h 61"/>
                <a:gd name="T30" fmla="*/ 45 w 121"/>
                <a:gd name="T31" fmla="*/ 14 h 61"/>
                <a:gd name="T32" fmla="*/ 44 w 121"/>
                <a:gd name="T33" fmla="*/ 20 h 61"/>
                <a:gd name="T34" fmla="*/ 36 w 121"/>
                <a:gd name="T35" fmla="*/ 23 h 61"/>
                <a:gd name="T36" fmla="*/ 33 w 121"/>
                <a:gd name="T37" fmla="*/ 14 h 61"/>
                <a:gd name="T38" fmla="*/ 16 w 121"/>
                <a:gd name="T39" fmla="*/ 3 h 61"/>
                <a:gd name="T40" fmla="*/ 18 w 121"/>
                <a:gd name="T41" fmla="*/ 9 h 61"/>
                <a:gd name="T42" fmla="*/ 14 w 121"/>
                <a:gd name="T43" fmla="*/ 9 h 61"/>
                <a:gd name="T44" fmla="*/ 6 w 121"/>
                <a:gd name="T45" fmla="*/ 11 h 61"/>
                <a:gd name="T46" fmla="*/ 1 w 121"/>
                <a:gd name="T47" fmla="*/ 19 h 61"/>
                <a:gd name="T48" fmla="*/ 12 w 121"/>
                <a:gd name="T49" fmla="*/ 22 h 61"/>
                <a:gd name="T50" fmla="*/ 25 w 121"/>
                <a:gd name="T51" fmla="*/ 22 h 61"/>
                <a:gd name="T52" fmla="*/ 23 w 121"/>
                <a:gd name="T53" fmla="*/ 27 h 61"/>
                <a:gd name="T54" fmla="*/ 17 w 121"/>
                <a:gd name="T55" fmla="*/ 30 h 61"/>
                <a:gd name="T56" fmla="*/ 4 w 121"/>
                <a:gd name="T57" fmla="*/ 34 h 61"/>
                <a:gd name="T58" fmla="*/ 21 w 121"/>
                <a:gd name="T59" fmla="*/ 34 h 61"/>
                <a:gd name="T60" fmla="*/ 25 w 121"/>
                <a:gd name="T61" fmla="*/ 38 h 61"/>
                <a:gd name="T62" fmla="*/ 28 w 121"/>
                <a:gd name="T63" fmla="*/ 42 h 61"/>
                <a:gd name="T64" fmla="*/ 24 w 121"/>
                <a:gd name="T65" fmla="*/ 47 h 61"/>
                <a:gd name="T66" fmla="*/ 19 w 121"/>
                <a:gd name="T67" fmla="*/ 51 h 61"/>
                <a:gd name="T68" fmla="*/ 33 w 121"/>
                <a:gd name="T69" fmla="*/ 50 h 61"/>
                <a:gd name="T70" fmla="*/ 53 w 121"/>
                <a:gd name="T71" fmla="*/ 59 h 61"/>
                <a:gd name="T72" fmla="*/ 73 w 121"/>
                <a:gd name="T73" fmla="*/ 54 h 61"/>
                <a:gd name="T74" fmla="*/ 87 w 121"/>
                <a:gd name="T75" fmla="*/ 49 h 61"/>
                <a:gd name="T76" fmla="*/ 102 w 121"/>
                <a:gd name="T77" fmla="*/ 44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1"/>
                <a:gd name="T119" fmla="*/ 121 w 121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3" name="Freeform 130">
              <a:extLst>
                <a:ext uri="{FF2B5EF4-FFF2-40B4-BE49-F238E27FC236}">
                  <a16:creationId xmlns:a16="http://schemas.microsoft.com/office/drawing/2014/main" xmlns="" id="{EE9FEF42-E243-482F-A2F1-F6422A746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1131887"/>
              <a:ext cx="98425" cy="107950"/>
            </a:xfrm>
            <a:custGeom>
              <a:avLst/>
              <a:gdLst>
                <a:gd name="T0" fmla="*/ 45 w 51"/>
                <a:gd name="T1" fmla="*/ 17 h 56"/>
                <a:gd name="T2" fmla="*/ 42 w 51"/>
                <a:gd name="T3" fmla="*/ 14 h 56"/>
                <a:gd name="T4" fmla="*/ 35 w 51"/>
                <a:gd name="T5" fmla="*/ 16 h 56"/>
                <a:gd name="T6" fmla="*/ 28 w 51"/>
                <a:gd name="T7" fmla="*/ 15 h 56"/>
                <a:gd name="T8" fmla="*/ 31 w 51"/>
                <a:gd name="T9" fmla="*/ 8 h 56"/>
                <a:gd name="T10" fmla="*/ 34 w 51"/>
                <a:gd name="T11" fmla="*/ 2 h 56"/>
                <a:gd name="T12" fmla="*/ 32 w 51"/>
                <a:gd name="T13" fmla="*/ 1 h 56"/>
                <a:gd name="T14" fmla="*/ 21 w 51"/>
                <a:gd name="T15" fmla="*/ 4 h 56"/>
                <a:gd name="T16" fmla="*/ 26 w 51"/>
                <a:gd name="T17" fmla="*/ 9 h 56"/>
                <a:gd name="T18" fmla="*/ 17 w 51"/>
                <a:gd name="T19" fmla="*/ 14 h 56"/>
                <a:gd name="T20" fmla="*/ 5 w 51"/>
                <a:gd name="T21" fmla="*/ 14 h 56"/>
                <a:gd name="T22" fmla="*/ 6 w 51"/>
                <a:gd name="T23" fmla="*/ 22 h 56"/>
                <a:gd name="T24" fmla="*/ 12 w 51"/>
                <a:gd name="T25" fmla="*/ 30 h 56"/>
                <a:gd name="T26" fmla="*/ 9 w 51"/>
                <a:gd name="T27" fmla="*/ 40 h 56"/>
                <a:gd name="T28" fmla="*/ 1 w 51"/>
                <a:gd name="T29" fmla="*/ 47 h 56"/>
                <a:gd name="T30" fmla="*/ 12 w 51"/>
                <a:gd name="T31" fmla="*/ 56 h 56"/>
                <a:gd name="T32" fmla="*/ 32 w 51"/>
                <a:gd name="T33" fmla="*/ 48 h 56"/>
                <a:gd name="T34" fmla="*/ 46 w 51"/>
                <a:gd name="T35" fmla="*/ 45 h 56"/>
                <a:gd name="T36" fmla="*/ 46 w 51"/>
                <a:gd name="T37" fmla="*/ 19 h 56"/>
                <a:gd name="T38" fmla="*/ 45 w 51"/>
                <a:gd name="T39" fmla="*/ 1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56"/>
                <a:gd name="T62" fmla="*/ 51 w 51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4" name="Freeform 131">
              <a:extLst>
                <a:ext uri="{FF2B5EF4-FFF2-40B4-BE49-F238E27FC236}">
                  <a16:creationId xmlns:a16="http://schemas.microsoft.com/office/drawing/2014/main" xmlns="" id="{4407705E-F6B4-4E52-B01C-89ED7C9353C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68688" y="954087"/>
              <a:ext cx="219075" cy="333375"/>
            </a:xfrm>
            <a:custGeom>
              <a:avLst/>
              <a:gdLst>
                <a:gd name="T0" fmla="*/ 9 w 114"/>
                <a:gd name="T1" fmla="*/ 95 h 174"/>
                <a:gd name="T2" fmla="*/ 3 w 114"/>
                <a:gd name="T3" fmla="*/ 108 h 174"/>
                <a:gd name="T4" fmla="*/ 17 w 114"/>
                <a:gd name="T5" fmla="*/ 107 h 174"/>
                <a:gd name="T6" fmla="*/ 29 w 114"/>
                <a:gd name="T7" fmla="*/ 105 h 174"/>
                <a:gd name="T8" fmla="*/ 114 w 114"/>
                <a:gd name="T9" fmla="*/ 134 h 174"/>
                <a:gd name="T10" fmla="*/ 97 w 114"/>
                <a:gd name="T11" fmla="*/ 127 h 174"/>
                <a:gd name="T12" fmla="*/ 93 w 114"/>
                <a:gd name="T13" fmla="*/ 115 h 174"/>
                <a:gd name="T14" fmla="*/ 77 w 114"/>
                <a:gd name="T15" fmla="*/ 88 h 174"/>
                <a:gd name="T16" fmla="*/ 59 w 114"/>
                <a:gd name="T17" fmla="*/ 80 h 174"/>
                <a:gd name="T18" fmla="*/ 72 w 114"/>
                <a:gd name="T19" fmla="*/ 53 h 174"/>
                <a:gd name="T20" fmla="*/ 47 w 114"/>
                <a:gd name="T21" fmla="*/ 49 h 174"/>
                <a:gd name="T22" fmla="*/ 57 w 114"/>
                <a:gd name="T23" fmla="*/ 33 h 174"/>
                <a:gd name="T24" fmla="*/ 40 w 114"/>
                <a:gd name="T25" fmla="*/ 37 h 174"/>
                <a:gd name="T26" fmla="*/ 28 w 114"/>
                <a:gd name="T27" fmla="*/ 54 h 174"/>
                <a:gd name="T28" fmla="*/ 18 w 114"/>
                <a:gd name="T29" fmla="*/ 55 h 174"/>
                <a:gd name="T30" fmla="*/ 22 w 114"/>
                <a:gd name="T31" fmla="*/ 70 h 174"/>
                <a:gd name="T32" fmla="*/ 19 w 114"/>
                <a:gd name="T33" fmla="*/ 83 h 174"/>
                <a:gd name="T34" fmla="*/ 32 w 114"/>
                <a:gd name="T35" fmla="*/ 87 h 174"/>
                <a:gd name="T36" fmla="*/ 39 w 114"/>
                <a:gd name="T37" fmla="*/ 86 h 174"/>
                <a:gd name="T38" fmla="*/ 51 w 114"/>
                <a:gd name="T39" fmla="*/ 96 h 174"/>
                <a:gd name="T40" fmla="*/ 56 w 114"/>
                <a:gd name="T41" fmla="*/ 106 h 174"/>
                <a:gd name="T42" fmla="*/ 58 w 114"/>
                <a:gd name="T43" fmla="*/ 121 h 174"/>
                <a:gd name="T44" fmla="*/ 43 w 114"/>
                <a:gd name="T45" fmla="*/ 123 h 174"/>
                <a:gd name="T46" fmla="*/ 46 w 114"/>
                <a:gd name="T47" fmla="*/ 134 h 174"/>
                <a:gd name="T48" fmla="*/ 40 w 114"/>
                <a:gd name="T49" fmla="*/ 147 h 174"/>
                <a:gd name="T50" fmla="*/ 58 w 114"/>
                <a:gd name="T51" fmla="*/ 150 h 174"/>
                <a:gd name="T52" fmla="*/ 47 w 114"/>
                <a:gd name="T53" fmla="*/ 154 h 174"/>
                <a:gd name="T54" fmla="*/ 41 w 114"/>
                <a:gd name="T55" fmla="*/ 167 h 174"/>
                <a:gd name="T56" fmla="*/ 54 w 114"/>
                <a:gd name="T57" fmla="*/ 164 h 174"/>
                <a:gd name="T58" fmla="*/ 71 w 114"/>
                <a:gd name="T59" fmla="*/ 160 h 174"/>
                <a:gd name="T60" fmla="*/ 93 w 114"/>
                <a:gd name="T61" fmla="*/ 160 h 174"/>
                <a:gd name="T62" fmla="*/ 104 w 114"/>
                <a:gd name="T63" fmla="*/ 151 h 174"/>
                <a:gd name="T64" fmla="*/ 114 w 114"/>
                <a:gd name="T65" fmla="*/ 134 h 174"/>
                <a:gd name="T66" fmla="*/ 21 w 114"/>
                <a:gd name="T67" fmla="*/ 40 h 174"/>
                <a:gd name="T68" fmla="*/ 78 w 114"/>
                <a:gd name="T69" fmla="*/ 14 h 174"/>
                <a:gd name="T70" fmla="*/ 78 w 114"/>
                <a:gd name="T71" fmla="*/ 14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5" name="Freeform 132">
              <a:extLst>
                <a:ext uri="{FF2B5EF4-FFF2-40B4-BE49-F238E27FC236}">
                  <a16:creationId xmlns:a16="http://schemas.microsoft.com/office/drawing/2014/main" xmlns="" id="{7A295FF9-4527-4BF7-895E-D14B8EBA075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468688" y="954087"/>
              <a:ext cx="219075" cy="333375"/>
            </a:xfrm>
            <a:custGeom>
              <a:avLst/>
              <a:gdLst>
                <a:gd name="T0" fmla="*/ 9 w 114"/>
                <a:gd name="T1" fmla="*/ 95 h 174"/>
                <a:gd name="T2" fmla="*/ 3 w 114"/>
                <a:gd name="T3" fmla="*/ 108 h 174"/>
                <a:gd name="T4" fmla="*/ 17 w 114"/>
                <a:gd name="T5" fmla="*/ 107 h 174"/>
                <a:gd name="T6" fmla="*/ 29 w 114"/>
                <a:gd name="T7" fmla="*/ 105 h 174"/>
                <a:gd name="T8" fmla="*/ 114 w 114"/>
                <a:gd name="T9" fmla="*/ 134 h 174"/>
                <a:gd name="T10" fmla="*/ 97 w 114"/>
                <a:gd name="T11" fmla="*/ 127 h 174"/>
                <a:gd name="T12" fmla="*/ 93 w 114"/>
                <a:gd name="T13" fmla="*/ 115 h 174"/>
                <a:gd name="T14" fmla="*/ 77 w 114"/>
                <a:gd name="T15" fmla="*/ 88 h 174"/>
                <a:gd name="T16" fmla="*/ 59 w 114"/>
                <a:gd name="T17" fmla="*/ 80 h 174"/>
                <a:gd name="T18" fmla="*/ 72 w 114"/>
                <a:gd name="T19" fmla="*/ 53 h 174"/>
                <a:gd name="T20" fmla="*/ 47 w 114"/>
                <a:gd name="T21" fmla="*/ 49 h 174"/>
                <a:gd name="T22" fmla="*/ 57 w 114"/>
                <a:gd name="T23" fmla="*/ 33 h 174"/>
                <a:gd name="T24" fmla="*/ 40 w 114"/>
                <a:gd name="T25" fmla="*/ 37 h 174"/>
                <a:gd name="T26" fmla="*/ 28 w 114"/>
                <a:gd name="T27" fmla="*/ 54 h 174"/>
                <a:gd name="T28" fmla="*/ 18 w 114"/>
                <a:gd name="T29" fmla="*/ 55 h 174"/>
                <a:gd name="T30" fmla="*/ 22 w 114"/>
                <a:gd name="T31" fmla="*/ 70 h 174"/>
                <a:gd name="T32" fmla="*/ 19 w 114"/>
                <a:gd name="T33" fmla="*/ 83 h 174"/>
                <a:gd name="T34" fmla="*/ 32 w 114"/>
                <a:gd name="T35" fmla="*/ 87 h 174"/>
                <a:gd name="T36" fmla="*/ 39 w 114"/>
                <a:gd name="T37" fmla="*/ 86 h 174"/>
                <a:gd name="T38" fmla="*/ 51 w 114"/>
                <a:gd name="T39" fmla="*/ 96 h 174"/>
                <a:gd name="T40" fmla="*/ 56 w 114"/>
                <a:gd name="T41" fmla="*/ 106 h 174"/>
                <a:gd name="T42" fmla="*/ 58 w 114"/>
                <a:gd name="T43" fmla="*/ 121 h 174"/>
                <a:gd name="T44" fmla="*/ 43 w 114"/>
                <a:gd name="T45" fmla="*/ 123 h 174"/>
                <a:gd name="T46" fmla="*/ 46 w 114"/>
                <a:gd name="T47" fmla="*/ 134 h 174"/>
                <a:gd name="T48" fmla="*/ 40 w 114"/>
                <a:gd name="T49" fmla="*/ 147 h 174"/>
                <a:gd name="T50" fmla="*/ 58 w 114"/>
                <a:gd name="T51" fmla="*/ 150 h 174"/>
                <a:gd name="T52" fmla="*/ 47 w 114"/>
                <a:gd name="T53" fmla="*/ 154 h 174"/>
                <a:gd name="T54" fmla="*/ 41 w 114"/>
                <a:gd name="T55" fmla="*/ 167 h 174"/>
                <a:gd name="T56" fmla="*/ 54 w 114"/>
                <a:gd name="T57" fmla="*/ 164 h 174"/>
                <a:gd name="T58" fmla="*/ 71 w 114"/>
                <a:gd name="T59" fmla="*/ 160 h 174"/>
                <a:gd name="T60" fmla="*/ 93 w 114"/>
                <a:gd name="T61" fmla="*/ 160 h 174"/>
                <a:gd name="T62" fmla="*/ 104 w 114"/>
                <a:gd name="T63" fmla="*/ 151 h 174"/>
                <a:gd name="T64" fmla="*/ 114 w 114"/>
                <a:gd name="T65" fmla="*/ 134 h 174"/>
                <a:gd name="T66" fmla="*/ 21 w 114"/>
                <a:gd name="T67" fmla="*/ 40 h 174"/>
                <a:gd name="T68" fmla="*/ 78 w 114"/>
                <a:gd name="T69" fmla="*/ 14 h 174"/>
                <a:gd name="T70" fmla="*/ 78 w 114"/>
                <a:gd name="T71" fmla="*/ 14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6" name="Freeform 133">
              <a:extLst>
                <a:ext uri="{FF2B5EF4-FFF2-40B4-BE49-F238E27FC236}">
                  <a16:creationId xmlns:a16="http://schemas.microsoft.com/office/drawing/2014/main" xmlns="" id="{9BB1D7FB-FA65-4B5D-8BAD-AA108388A7D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821113" y="1050925"/>
              <a:ext cx="103188" cy="98425"/>
            </a:xfrm>
            <a:custGeom>
              <a:avLst/>
              <a:gdLst>
                <a:gd name="T0" fmla="*/ 27 w 54"/>
                <a:gd name="T1" fmla="*/ 20 h 52"/>
                <a:gd name="T2" fmla="*/ 27 w 54"/>
                <a:gd name="T3" fmla="*/ 12 h 52"/>
                <a:gd name="T4" fmla="*/ 28 w 54"/>
                <a:gd name="T5" fmla="*/ 2 h 52"/>
                <a:gd name="T6" fmla="*/ 20 w 54"/>
                <a:gd name="T7" fmla="*/ 7 h 52"/>
                <a:gd name="T8" fmla="*/ 13 w 54"/>
                <a:gd name="T9" fmla="*/ 10 h 52"/>
                <a:gd name="T10" fmla="*/ 14 w 54"/>
                <a:gd name="T11" fmla="*/ 15 h 52"/>
                <a:gd name="T12" fmla="*/ 7 w 54"/>
                <a:gd name="T13" fmla="*/ 12 h 52"/>
                <a:gd name="T14" fmla="*/ 2 w 54"/>
                <a:gd name="T15" fmla="*/ 20 h 52"/>
                <a:gd name="T16" fmla="*/ 2 w 54"/>
                <a:gd name="T17" fmla="*/ 33 h 52"/>
                <a:gd name="T18" fmla="*/ 6 w 54"/>
                <a:gd name="T19" fmla="*/ 43 h 52"/>
                <a:gd name="T20" fmla="*/ 8 w 54"/>
                <a:gd name="T21" fmla="*/ 48 h 52"/>
                <a:gd name="T22" fmla="*/ 18 w 54"/>
                <a:gd name="T23" fmla="*/ 49 h 52"/>
                <a:gd name="T24" fmla="*/ 22 w 54"/>
                <a:gd name="T25" fmla="*/ 48 h 52"/>
                <a:gd name="T26" fmla="*/ 18 w 54"/>
                <a:gd name="T27" fmla="*/ 42 h 52"/>
                <a:gd name="T28" fmla="*/ 24 w 54"/>
                <a:gd name="T29" fmla="*/ 44 h 52"/>
                <a:gd name="T30" fmla="*/ 32 w 54"/>
                <a:gd name="T31" fmla="*/ 43 h 52"/>
                <a:gd name="T32" fmla="*/ 28 w 54"/>
                <a:gd name="T33" fmla="*/ 36 h 52"/>
                <a:gd name="T34" fmla="*/ 22 w 54"/>
                <a:gd name="T35" fmla="*/ 36 h 52"/>
                <a:gd name="T36" fmla="*/ 26 w 54"/>
                <a:gd name="T37" fmla="*/ 29 h 52"/>
                <a:gd name="T38" fmla="*/ 33 w 54"/>
                <a:gd name="T39" fmla="*/ 25 h 52"/>
                <a:gd name="T40" fmla="*/ 27 w 54"/>
                <a:gd name="T41" fmla="*/ 20 h 52"/>
                <a:gd name="T42" fmla="*/ 53 w 54"/>
                <a:gd name="T43" fmla="*/ 30 h 52"/>
                <a:gd name="T44" fmla="*/ 49 w 54"/>
                <a:gd name="T45" fmla="*/ 32 h 52"/>
                <a:gd name="T46" fmla="*/ 45 w 54"/>
                <a:gd name="T47" fmla="*/ 30 h 52"/>
                <a:gd name="T48" fmla="*/ 38 w 54"/>
                <a:gd name="T49" fmla="*/ 33 h 52"/>
                <a:gd name="T50" fmla="*/ 42 w 54"/>
                <a:gd name="T51" fmla="*/ 43 h 52"/>
                <a:gd name="T52" fmla="*/ 39 w 54"/>
                <a:gd name="T53" fmla="*/ 46 h 52"/>
                <a:gd name="T54" fmla="*/ 42 w 54"/>
                <a:gd name="T55" fmla="*/ 51 h 52"/>
                <a:gd name="T56" fmla="*/ 50 w 54"/>
                <a:gd name="T57" fmla="*/ 42 h 52"/>
                <a:gd name="T58" fmla="*/ 53 w 54"/>
                <a:gd name="T59" fmla="*/ 3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52"/>
                <a:gd name="T92" fmla="*/ 54 w 54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7" name="Freeform 134">
              <a:extLst>
                <a:ext uri="{FF2B5EF4-FFF2-40B4-BE49-F238E27FC236}">
                  <a16:creationId xmlns:a16="http://schemas.microsoft.com/office/drawing/2014/main" xmlns="" id="{FDD13D1F-1C51-440F-A6B9-3544FA5ABE4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892550" y="657225"/>
              <a:ext cx="266700" cy="471488"/>
            </a:xfrm>
            <a:custGeom>
              <a:avLst/>
              <a:gdLst>
                <a:gd name="T0" fmla="*/ 137 w 140"/>
                <a:gd name="T1" fmla="*/ 53 h 247"/>
                <a:gd name="T2" fmla="*/ 135 w 140"/>
                <a:gd name="T3" fmla="*/ 33 h 247"/>
                <a:gd name="T4" fmla="*/ 118 w 140"/>
                <a:gd name="T5" fmla="*/ 12 h 247"/>
                <a:gd name="T6" fmla="*/ 98 w 140"/>
                <a:gd name="T7" fmla="*/ 11 h 247"/>
                <a:gd name="T8" fmla="*/ 79 w 140"/>
                <a:gd name="T9" fmla="*/ 11 h 247"/>
                <a:gd name="T10" fmla="*/ 68 w 140"/>
                <a:gd name="T11" fmla="*/ 23 h 247"/>
                <a:gd name="T12" fmla="*/ 56 w 140"/>
                <a:gd name="T13" fmla="*/ 37 h 247"/>
                <a:gd name="T14" fmla="*/ 47 w 140"/>
                <a:gd name="T15" fmla="*/ 51 h 247"/>
                <a:gd name="T16" fmla="*/ 37 w 140"/>
                <a:gd name="T17" fmla="*/ 60 h 247"/>
                <a:gd name="T18" fmla="*/ 29 w 140"/>
                <a:gd name="T19" fmla="*/ 85 h 247"/>
                <a:gd name="T20" fmla="*/ 31 w 140"/>
                <a:gd name="T21" fmla="*/ 97 h 247"/>
                <a:gd name="T22" fmla="*/ 12 w 140"/>
                <a:gd name="T23" fmla="*/ 105 h 247"/>
                <a:gd name="T24" fmla="*/ 11 w 140"/>
                <a:gd name="T25" fmla="*/ 127 h 247"/>
                <a:gd name="T26" fmla="*/ 18 w 140"/>
                <a:gd name="T27" fmla="*/ 146 h 247"/>
                <a:gd name="T28" fmla="*/ 15 w 140"/>
                <a:gd name="T29" fmla="*/ 157 h 247"/>
                <a:gd name="T30" fmla="*/ 8 w 140"/>
                <a:gd name="T31" fmla="*/ 171 h 247"/>
                <a:gd name="T32" fmla="*/ 3 w 140"/>
                <a:gd name="T33" fmla="*/ 187 h 247"/>
                <a:gd name="T34" fmla="*/ 0 w 140"/>
                <a:gd name="T35" fmla="*/ 188 h 247"/>
                <a:gd name="T36" fmla="*/ 9 w 140"/>
                <a:gd name="T37" fmla="*/ 211 h 247"/>
                <a:gd name="T38" fmla="*/ 17 w 140"/>
                <a:gd name="T39" fmla="*/ 230 h 247"/>
                <a:gd name="T40" fmla="*/ 20 w 140"/>
                <a:gd name="T41" fmla="*/ 244 h 247"/>
                <a:gd name="T42" fmla="*/ 33 w 140"/>
                <a:gd name="T43" fmla="*/ 238 h 247"/>
                <a:gd name="T44" fmla="*/ 46 w 140"/>
                <a:gd name="T45" fmla="*/ 233 h 247"/>
                <a:gd name="T46" fmla="*/ 57 w 140"/>
                <a:gd name="T47" fmla="*/ 230 h 247"/>
                <a:gd name="T48" fmla="*/ 59 w 140"/>
                <a:gd name="T49" fmla="*/ 220 h 247"/>
                <a:gd name="T50" fmla="*/ 61 w 140"/>
                <a:gd name="T51" fmla="*/ 196 h 247"/>
                <a:gd name="T52" fmla="*/ 77 w 140"/>
                <a:gd name="T53" fmla="*/ 179 h 247"/>
                <a:gd name="T54" fmla="*/ 73 w 140"/>
                <a:gd name="T55" fmla="*/ 158 h 247"/>
                <a:gd name="T56" fmla="*/ 64 w 140"/>
                <a:gd name="T57" fmla="*/ 144 h 247"/>
                <a:gd name="T58" fmla="*/ 71 w 140"/>
                <a:gd name="T59" fmla="*/ 124 h 247"/>
                <a:gd name="T60" fmla="*/ 84 w 140"/>
                <a:gd name="T61" fmla="*/ 110 h 247"/>
                <a:gd name="T62" fmla="*/ 112 w 140"/>
                <a:gd name="T63" fmla="*/ 91 h 247"/>
                <a:gd name="T64" fmla="*/ 115 w 140"/>
                <a:gd name="T65" fmla="*/ 71 h 247"/>
                <a:gd name="T66" fmla="*/ 134 w 140"/>
                <a:gd name="T67" fmla="*/ 64 h 247"/>
                <a:gd name="T68" fmla="*/ 139 w 140"/>
                <a:gd name="T69" fmla="*/ 58 h 247"/>
                <a:gd name="T70" fmla="*/ 75 w 140"/>
                <a:gd name="T71" fmla="*/ 220 h 2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"/>
                <a:gd name="T109" fmla="*/ 0 h 247"/>
                <a:gd name="T110" fmla="*/ 140 w 140"/>
                <a:gd name="T111" fmla="*/ 247 h 2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8" name="Freeform 135">
              <a:extLst>
                <a:ext uri="{FF2B5EF4-FFF2-40B4-BE49-F238E27FC236}">
                  <a16:creationId xmlns:a16="http://schemas.microsoft.com/office/drawing/2014/main" xmlns="" id="{41851FAD-B396-4EB2-B4CB-905EF458E3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111625" y="989012"/>
              <a:ext cx="136525" cy="66675"/>
            </a:xfrm>
            <a:custGeom>
              <a:avLst/>
              <a:gdLst>
                <a:gd name="T0" fmla="*/ 66 w 71"/>
                <a:gd name="T1" fmla="*/ 10 h 35"/>
                <a:gd name="T2" fmla="*/ 69 w 71"/>
                <a:gd name="T3" fmla="*/ 2 h 35"/>
                <a:gd name="T4" fmla="*/ 66 w 71"/>
                <a:gd name="T5" fmla="*/ 4 h 35"/>
                <a:gd name="T6" fmla="*/ 45 w 71"/>
                <a:gd name="T7" fmla="*/ 1 h 35"/>
                <a:gd name="T8" fmla="*/ 24 w 71"/>
                <a:gd name="T9" fmla="*/ 6 h 35"/>
                <a:gd name="T10" fmla="*/ 17 w 71"/>
                <a:gd name="T11" fmla="*/ 12 h 35"/>
                <a:gd name="T12" fmla="*/ 19 w 71"/>
                <a:gd name="T13" fmla="*/ 19 h 35"/>
                <a:gd name="T14" fmla="*/ 26 w 71"/>
                <a:gd name="T15" fmla="*/ 23 h 35"/>
                <a:gd name="T16" fmla="*/ 28 w 71"/>
                <a:gd name="T17" fmla="*/ 28 h 35"/>
                <a:gd name="T18" fmla="*/ 28 w 71"/>
                <a:gd name="T19" fmla="*/ 28 h 35"/>
                <a:gd name="T20" fmla="*/ 40 w 71"/>
                <a:gd name="T21" fmla="*/ 28 h 35"/>
                <a:gd name="T22" fmla="*/ 52 w 71"/>
                <a:gd name="T23" fmla="*/ 34 h 35"/>
                <a:gd name="T24" fmla="*/ 62 w 71"/>
                <a:gd name="T25" fmla="*/ 35 h 35"/>
                <a:gd name="T26" fmla="*/ 63 w 71"/>
                <a:gd name="T27" fmla="*/ 32 h 35"/>
                <a:gd name="T28" fmla="*/ 66 w 71"/>
                <a:gd name="T29" fmla="*/ 28 h 35"/>
                <a:gd name="T30" fmla="*/ 63 w 71"/>
                <a:gd name="T31" fmla="*/ 22 h 35"/>
                <a:gd name="T32" fmla="*/ 63 w 71"/>
                <a:gd name="T33" fmla="*/ 16 h 35"/>
                <a:gd name="T34" fmla="*/ 66 w 71"/>
                <a:gd name="T35" fmla="*/ 10 h 35"/>
                <a:gd name="T36" fmla="*/ 7 w 71"/>
                <a:gd name="T37" fmla="*/ 18 h 35"/>
                <a:gd name="T38" fmla="*/ 3 w 71"/>
                <a:gd name="T39" fmla="*/ 28 h 35"/>
                <a:gd name="T40" fmla="*/ 15 w 71"/>
                <a:gd name="T41" fmla="*/ 20 h 35"/>
                <a:gd name="T42" fmla="*/ 7 w 71"/>
                <a:gd name="T43" fmla="*/ 18 h 35"/>
                <a:gd name="T44" fmla="*/ 12 w 71"/>
                <a:gd name="T45" fmla="*/ 13 h 35"/>
                <a:gd name="T46" fmla="*/ 5 w 71"/>
                <a:gd name="T47" fmla="*/ 14 h 35"/>
                <a:gd name="T48" fmla="*/ 12 w 71"/>
                <a:gd name="T49" fmla="*/ 13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35"/>
                <a:gd name="T77" fmla="*/ 71 w 7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69" name="Freeform 136">
              <a:extLst>
                <a:ext uri="{FF2B5EF4-FFF2-40B4-BE49-F238E27FC236}">
                  <a16:creationId xmlns:a16="http://schemas.microsoft.com/office/drawing/2014/main" xmlns="" id="{F427C92B-EF6C-4004-87A7-3D6BA7AC3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450" y="2362200"/>
              <a:ext cx="173038" cy="211138"/>
            </a:xfrm>
            <a:custGeom>
              <a:avLst/>
              <a:gdLst>
                <a:gd name="T0" fmla="*/ 80 w 91"/>
                <a:gd name="T1" fmla="*/ 25 h 110"/>
                <a:gd name="T2" fmla="*/ 85 w 91"/>
                <a:gd name="T3" fmla="*/ 17 h 110"/>
                <a:gd name="T4" fmla="*/ 91 w 91"/>
                <a:gd name="T5" fmla="*/ 9 h 110"/>
                <a:gd name="T6" fmla="*/ 85 w 91"/>
                <a:gd name="T7" fmla="*/ 11 h 110"/>
                <a:gd name="T8" fmla="*/ 80 w 91"/>
                <a:gd name="T9" fmla="*/ 8 h 110"/>
                <a:gd name="T10" fmla="*/ 70 w 91"/>
                <a:gd name="T11" fmla="*/ 10 h 110"/>
                <a:gd name="T12" fmla="*/ 62 w 91"/>
                <a:gd name="T13" fmla="*/ 16 h 110"/>
                <a:gd name="T14" fmla="*/ 49 w 91"/>
                <a:gd name="T15" fmla="*/ 14 h 110"/>
                <a:gd name="T16" fmla="*/ 36 w 91"/>
                <a:gd name="T17" fmla="*/ 7 h 110"/>
                <a:gd name="T18" fmla="*/ 25 w 91"/>
                <a:gd name="T19" fmla="*/ 4 h 110"/>
                <a:gd name="T20" fmla="*/ 18 w 91"/>
                <a:gd name="T21" fmla="*/ 1 h 110"/>
                <a:gd name="T22" fmla="*/ 12 w 91"/>
                <a:gd name="T23" fmla="*/ 0 h 110"/>
                <a:gd name="T24" fmla="*/ 3 w 91"/>
                <a:gd name="T25" fmla="*/ 6 h 110"/>
                <a:gd name="T26" fmla="*/ 1 w 91"/>
                <a:gd name="T27" fmla="*/ 8 h 110"/>
                <a:gd name="T28" fmla="*/ 6 w 91"/>
                <a:gd name="T29" fmla="*/ 13 h 110"/>
                <a:gd name="T30" fmla="*/ 7 w 91"/>
                <a:gd name="T31" fmla="*/ 21 h 110"/>
                <a:gd name="T32" fmla="*/ 12 w 91"/>
                <a:gd name="T33" fmla="*/ 25 h 110"/>
                <a:gd name="T34" fmla="*/ 11 w 91"/>
                <a:gd name="T35" fmla="*/ 34 h 110"/>
                <a:gd name="T36" fmla="*/ 4 w 91"/>
                <a:gd name="T37" fmla="*/ 47 h 110"/>
                <a:gd name="T38" fmla="*/ 1 w 91"/>
                <a:gd name="T39" fmla="*/ 54 h 110"/>
                <a:gd name="T40" fmla="*/ 8 w 91"/>
                <a:gd name="T41" fmla="*/ 59 h 110"/>
                <a:gd name="T42" fmla="*/ 0 w 91"/>
                <a:gd name="T43" fmla="*/ 66 h 110"/>
                <a:gd name="T44" fmla="*/ 0 w 91"/>
                <a:gd name="T45" fmla="*/ 67 h 110"/>
                <a:gd name="T46" fmla="*/ 43 w 91"/>
                <a:gd name="T47" fmla="*/ 90 h 110"/>
                <a:gd name="T48" fmla="*/ 42 w 91"/>
                <a:gd name="T49" fmla="*/ 96 h 110"/>
                <a:gd name="T50" fmla="*/ 61 w 91"/>
                <a:gd name="T51" fmla="*/ 110 h 110"/>
                <a:gd name="T52" fmla="*/ 72 w 91"/>
                <a:gd name="T53" fmla="*/ 85 h 110"/>
                <a:gd name="T54" fmla="*/ 79 w 91"/>
                <a:gd name="T55" fmla="*/ 80 h 110"/>
                <a:gd name="T56" fmla="*/ 85 w 91"/>
                <a:gd name="T57" fmla="*/ 76 h 110"/>
                <a:gd name="T58" fmla="*/ 86 w 91"/>
                <a:gd name="T59" fmla="*/ 74 h 110"/>
                <a:gd name="T60" fmla="*/ 81 w 91"/>
                <a:gd name="T61" fmla="*/ 65 h 110"/>
                <a:gd name="T62" fmla="*/ 80 w 91"/>
                <a:gd name="T63" fmla="*/ 25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"/>
                <a:gd name="T97" fmla="*/ 0 h 110"/>
                <a:gd name="T98" fmla="*/ 91 w 91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0" name="Freeform 137">
              <a:extLst>
                <a:ext uri="{FF2B5EF4-FFF2-40B4-BE49-F238E27FC236}">
                  <a16:creationId xmlns:a16="http://schemas.microsoft.com/office/drawing/2014/main" xmlns="" id="{73B0E9EB-A638-4BDA-8FDD-72A705E7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2378075"/>
              <a:ext cx="117475" cy="122238"/>
            </a:xfrm>
            <a:custGeom>
              <a:avLst/>
              <a:gdLst>
                <a:gd name="T0" fmla="*/ 57 w 62"/>
                <a:gd name="T1" fmla="*/ 13 h 64"/>
                <a:gd name="T2" fmla="*/ 56 w 62"/>
                <a:gd name="T3" fmla="*/ 5 h 64"/>
                <a:gd name="T4" fmla="*/ 51 w 62"/>
                <a:gd name="T5" fmla="*/ 0 h 64"/>
                <a:gd name="T6" fmla="*/ 47 w 62"/>
                <a:gd name="T7" fmla="*/ 4 h 64"/>
                <a:gd name="T8" fmla="*/ 40 w 62"/>
                <a:gd name="T9" fmla="*/ 4 h 64"/>
                <a:gd name="T10" fmla="*/ 32 w 62"/>
                <a:gd name="T11" fmla="*/ 7 h 64"/>
                <a:gd name="T12" fmla="*/ 25 w 62"/>
                <a:gd name="T13" fmla="*/ 5 h 64"/>
                <a:gd name="T14" fmla="*/ 17 w 62"/>
                <a:gd name="T15" fmla="*/ 7 h 64"/>
                <a:gd name="T16" fmla="*/ 16 w 62"/>
                <a:gd name="T17" fmla="*/ 17 h 64"/>
                <a:gd name="T18" fmla="*/ 19 w 62"/>
                <a:gd name="T19" fmla="*/ 22 h 64"/>
                <a:gd name="T20" fmla="*/ 16 w 62"/>
                <a:gd name="T21" fmla="*/ 28 h 64"/>
                <a:gd name="T22" fmla="*/ 11 w 62"/>
                <a:gd name="T23" fmla="*/ 31 h 64"/>
                <a:gd name="T24" fmla="*/ 7 w 62"/>
                <a:gd name="T25" fmla="*/ 38 h 64"/>
                <a:gd name="T26" fmla="*/ 4 w 62"/>
                <a:gd name="T27" fmla="*/ 46 h 64"/>
                <a:gd name="T28" fmla="*/ 2 w 62"/>
                <a:gd name="T29" fmla="*/ 55 h 64"/>
                <a:gd name="T30" fmla="*/ 0 w 62"/>
                <a:gd name="T31" fmla="*/ 63 h 64"/>
                <a:gd name="T32" fmla="*/ 6 w 62"/>
                <a:gd name="T33" fmla="*/ 62 h 64"/>
                <a:gd name="T34" fmla="*/ 18 w 62"/>
                <a:gd name="T35" fmla="*/ 59 h 64"/>
                <a:gd name="T36" fmla="*/ 27 w 62"/>
                <a:gd name="T37" fmla="*/ 58 h 64"/>
                <a:gd name="T38" fmla="*/ 36 w 62"/>
                <a:gd name="T39" fmla="*/ 46 h 64"/>
                <a:gd name="T40" fmla="*/ 51 w 62"/>
                <a:gd name="T41" fmla="*/ 46 h 64"/>
                <a:gd name="T42" fmla="*/ 54 w 62"/>
                <a:gd name="T43" fmla="*/ 39 h 64"/>
                <a:gd name="T44" fmla="*/ 61 w 62"/>
                <a:gd name="T45" fmla="*/ 26 h 64"/>
                <a:gd name="T46" fmla="*/ 62 w 62"/>
                <a:gd name="T47" fmla="*/ 17 h 64"/>
                <a:gd name="T48" fmla="*/ 57 w 62"/>
                <a:gd name="T49" fmla="*/ 13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64"/>
                <a:gd name="T77" fmla="*/ 62 w 62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1" name="Freeform 138">
              <a:extLst>
                <a:ext uri="{FF2B5EF4-FFF2-40B4-BE49-F238E27FC236}">
                  <a16:creationId xmlns:a16="http://schemas.microsoft.com/office/drawing/2014/main" xmlns="" id="{9C84CA4C-62AA-40D9-A053-E5B8DF66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225" y="1408112"/>
              <a:ext cx="382588" cy="220663"/>
            </a:xfrm>
            <a:custGeom>
              <a:avLst/>
              <a:gdLst>
                <a:gd name="T0" fmla="*/ 194 w 200"/>
                <a:gd name="T1" fmla="*/ 65 h 116"/>
                <a:gd name="T2" fmla="*/ 179 w 200"/>
                <a:gd name="T3" fmla="*/ 58 h 116"/>
                <a:gd name="T4" fmla="*/ 170 w 200"/>
                <a:gd name="T5" fmla="*/ 59 h 116"/>
                <a:gd name="T6" fmla="*/ 159 w 200"/>
                <a:gd name="T7" fmla="*/ 55 h 116"/>
                <a:gd name="T8" fmla="*/ 148 w 200"/>
                <a:gd name="T9" fmla="*/ 64 h 116"/>
                <a:gd name="T10" fmla="*/ 142 w 200"/>
                <a:gd name="T11" fmla="*/ 66 h 116"/>
                <a:gd name="T12" fmla="*/ 133 w 200"/>
                <a:gd name="T13" fmla="*/ 60 h 116"/>
                <a:gd name="T14" fmla="*/ 123 w 200"/>
                <a:gd name="T15" fmla="*/ 58 h 116"/>
                <a:gd name="T16" fmla="*/ 117 w 200"/>
                <a:gd name="T17" fmla="*/ 46 h 116"/>
                <a:gd name="T18" fmla="*/ 114 w 200"/>
                <a:gd name="T19" fmla="*/ 35 h 116"/>
                <a:gd name="T20" fmla="*/ 105 w 200"/>
                <a:gd name="T21" fmla="*/ 29 h 116"/>
                <a:gd name="T22" fmla="*/ 83 w 200"/>
                <a:gd name="T23" fmla="*/ 28 h 116"/>
                <a:gd name="T24" fmla="*/ 68 w 200"/>
                <a:gd name="T25" fmla="*/ 29 h 116"/>
                <a:gd name="T26" fmla="*/ 55 w 200"/>
                <a:gd name="T27" fmla="*/ 14 h 116"/>
                <a:gd name="T28" fmla="*/ 51 w 200"/>
                <a:gd name="T29" fmla="*/ 19 h 116"/>
                <a:gd name="T30" fmla="*/ 38 w 200"/>
                <a:gd name="T31" fmla="*/ 17 h 116"/>
                <a:gd name="T32" fmla="*/ 36 w 200"/>
                <a:gd name="T33" fmla="*/ 1 h 116"/>
                <a:gd name="T34" fmla="*/ 32 w 200"/>
                <a:gd name="T35" fmla="*/ 17 h 116"/>
                <a:gd name="T36" fmla="*/ 30 w 200"/>
                <a:gd name="T37" fmla="*/ 0 h 116"/>
                <a:gd name="T38" fmla="*/ 2 w 200"/>
                <a:gd name="T39" fmla="*/ 7 h 116"/>
                <a:gd name="T40" fmla="*/ 0 w 200"/>
                <a:gd name="T41" fmla="*/ 57 h 116"/>
                <a:gd name="T42" fmla="*/ 0 w 200"/>
                <a:gd name="T43" fmla="*/ 57 h 116"/>
                <a:gd name="T44" fmla="*/ 8 w 200"/>
                <a:gd name="T45" fmla="*/ 59 h 116"/>
                <a:gd name="T46" fmla="*/ 12 w 200"/>
                <a:gd name="T47" fmla="*/ 54 h 116"/>
                <a:gd name="T48" fmla="*/ 20 w 200"/>
                <a:gd name="T49" fmla="*/ 48 h 116"/>
                <a:gd name="T50" fmla="*/ 24 w 200"/>
                <a:gd name="T51" fmla="*/ 44 h 116"/>
                <a:gd name="T52" fmla="*/ 29 w 200"/>
                <a:gd name="T53" fmla="*/ 41 h 116"/>
                <a:gd name="T54" fmla="*/ 37 w 200"/>
                <a:gd name="T55" fmla="*/ 43 h 116"/>
                <a:gd name="T56" fmla="*/ 45 w 200"/>
                <a:gd name="T57" fmla="*/ 46 h 116"/>
                <a:gd name="T58" fmla="*/ 49 w 200"/>
                <a:gd name="T59" fmla="*/ 58 h 116"/>
                <a:gd name="T60" fmla="*/ 66 w 200"/>
                <a:gd name="T61" fmla="*/ 60 h 116"/>
                <a:gd name="T62" fmla="*/ 71 w 200"/>
                <a:gd name="T63" fmla="*/ 68 h 116"/>
                <a:gd name="T64" fmla="*/ 76 w 200"/>
                <a:gd name="T65" fmla="*/ 77 h 116"/>
                <a:gd name="T66" fmla="*/ 87 w 200"/>
                <a:gd name="T67" fmla="*/ 85 h 116"/>
                <a:gd name="T68" fmla="*/ 100 w 200"/>
                <a:gd name="T69" fmla="*/ 93 h 116"/>
                <a:gd name="T70" fmla="*/ 112 w 200"/>
                <a:gd name="T71" fmla="*/ 101 h 116"/>
                <a:gd name="T72" fmla="*/ 122 w 200"/>
                <a:gd name="T73" fmla="*/ 104 h 116"/>
                <a:gd name="T74" fmla="*/ 123 w 200"/>
                <a:gd name="T75" fmla="*/ 111 h 116"/>
                <a:gd name="T76" fmla="*/ 124 w 200"/>
                <a:gd name="T77" fmla="*/ 111 h 116"/>
                <a:gd name="T78" fmla="*/ 133 w 200"/>
                <a:gd name="T79" fmla="*/ 114 h 116"/>
                <a:gd name="T80" fmla="*/ 137 w 200"/>
                <a:gd name="T81" fmla="*/ 116 h 116"/>
                <a:gd name="T82" fmla="*/ 142 w 200"/>
                <a:gd name="T83" fmla="*/ 105 h 116"/>
                <a:gd name="T84" fmla="*/ 141 w 200"/>
                <a:gd name="T85" fmla="*/ 95 h 116"/>
                <a:gd name="T86" fmla="*/ 134 w 200"/>
                <a:gd name="T87" fmla="*/ 86 h 116"/>
                <a:gd name="T88" fmla="*/ 144 w 200"/>
                <a:gd name="T89" fmla="*/ 82 h 116"/>
                <a:gd name="T90" fmla="*/ 148 w 200"/>
                <a:gd name="T91" fmla="*/ 76 h 116"/>
                <a:gd name="T92" fmla="*/ 153 w 200"/>
                <a:gd name="T93" fmla="*/ 70 h 116"/>
                <a:gd name="T94" fmla="*/ 162 w 200"/>
                <a:gd name="T95" fmla="*/ 68 h 116"/>
                <a:gd name="T96" fmla="*/ 170 w 200"/>
                <a:gd name="T97" fmla="*/ 66 h 116"/>
                <a:gd name="T98" fmla="*/ 166 w 200"/>
                <a:gd name="T99" fmla="*/ 75 h 116"/>
                <a:gd name="T100" fmla="*/ 179 w 200"/>
                <a:gd name="T101" fmla="*/ 73 h 116"/>
                <a:gd name="T102" fmla="*/ 189 w 200"/>
                <a:gd name="T103" fmla="*/ 71 h 116"/>
                <a:gd name="T104" fmla="*/ 194 w 200"/>
                <a:gd name="T105" fmla="*/ 65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"/>
                <a:gd name="T160" fmla="*/ 0 h 116"/>
                <a:gd name="T161" fmla="*/ 200 w 200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2" name="Freeform 139">
              <a:extLst>
                <a:ext uri="{FF2B5EF4-FFF2-40B4-BE49-F238E27FC236}">
                  <a16:creationId xmlns:a16="http://schemas.microsoft.com/office/drawing/2014/main" xmlns="" id="{5BE2FED3-D0C8-4901-B2F2-F849A6E6ED9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54438" y="160337"/>
              <a:ext cx="558800" cy="882650"/>
            </a:xfrm>
            <a:custGeom>
              <a:avLst/>
              <a:gdLst>
                <a:gd name="T0" fmla="*/ 276 w 292"/>
                <a:gd name="T1" fmla="*/ 242 h 462"/>
                <a:gd name="T2" fmla="*/ 277 w 292"/>
                <a:gd name="T3" fmla="*/ 228 h 462"/>
                <a:gd name="T4" fmla="*/ 261 w 292"/>
                <a:gd name="T5" fmla="*/ 226 h 462"/>
                <a:gd name="T6" fmla="*/ 243 w 292"/>
                <a:gd name="T7" fmla="*/ 225 h 462"/>
                <a:gd name="T8" fmla="*/ 234 w 292"/>
                <a:gd name="T9" fmla="*/ 224 h 462"/>
                <a:gd name="T10" fmla="*/ 216 w 292"/>
                <a:gd name="T11" fmla="*/ 228 h 462"/>
                <a:gd name="T12" fmla="*/ 202 w 292"/>
                <a:gd name="T13" fmla="*/ 243 h 462"/>
                <a:gd name="T14" fmla="*/ 202 w 292"/>
                <a:gd name="T15" fmla="*/ 226 h 462"/>
                <a:gd name="T16" fmla="*/ 182 w 292"/>
                <a:gd name="T17" fmla="*/ 238 h 462"/>
                <a:gd name="T18" fmla="*/ 174 w 292"/>
                <a:gd name="T19" fmla="*/ 242 h 462"/>
                <a:gd name="T20" fmla="*/ 165 w 292"/>
                <a:gd name="T21" fmla="*/ 240 h 462"/>
                <a:gd name="T22" fmla="*/ 150 w 292"/>
                <a:gd name="T23" fmla="*/ 251 h 462"/>
                <a:gd name="T24" fmla="*/ 139 w 292"/>
                <a:gd name="T25" fmla="*/ 260 h 462"/>
                <a:gd name="T26" fmla="*/ 129 w 292"/>
                <a:gd name="T27" fmla="*/ 265 h 462"/>
                <a:gd name="T28" fmla="*/ 112 w 292"/>
                <a:gd name="T29" fmla="*/ 269 h 462"/>
                <a:gd name="T30" fmla="*/ 105 w 292"/>
                <a:gd name="T31" fmla="*/ 279 h 462"/>
                <a:gd name="T32" fmla="*/ 129 w 292"/>
                <a:gd name="T33" fmla="*/ 279 h 462"/>
                <a:gd name="T34" fmla="*/ 111 w 292"/>
                <a:gd name="T35" fmla="*/ 292 h 462"/>
                <a:gd name="T36" fmla="*/ 86 w 292"/>
                <a:gd name="T37" fmla="*/ 319 h 462"/>
                <a:gd name="T38" fmla="*/ 70 w 292"/>
                <a:gd name="T39" fmla="*/ 341 h 462"/>
                <a:gd name="T40" fmla="*/ 56 w 292"/>
                <a:gd name="T41" fmla="*/ 361 h 462"/>
                <a:gd name="T42" fmla="*/ 36 w 292"/>
                <a:gd name="T43" fmla="*/ 374 h 462"/>
                <a:gd name="T44" fmla="*/ 16 w 292"/>
                <a:gd name="T45" fmla="*/ 387 h 462"/>
                <a:gd name="T46" fmla="*/ 6 w 292"/>
                <a:gd name="T47" fmla="*/ 404 h 462"/>
                <a:gd name="T48" fmla="*/ 2 w 292"/>
                <a:gd name="T49" fmla="*/ 425 h 462"/>
                <a:gd name="T50" fmla="*/ 12 w 292"/>
                <a:gd name="T51" fmla="*/ 432 h 462"/>
                <a:gd name="T52" fmla="*/ 10 w 292"/>
                <a:gd name="T53" fmla="*/ 440 h 462"/>
                <a:gd name="T54" fmla="*/ 20 w 292"/>
                <a:gd name="T55" fmla="*/ 458 h 462"/>
                <a:gd name="T56" fmla="*/ 65 w 292"/>
                <a:gd name="T57" fmla="*/ 436 h 462"/>
                <a:gd name="T58" fmla="*/ 78 w 292"/>
                <a:gd name="T59" fmla="*/ 440 h 462"/>
                <a:gd name="T60" fmla="*/ 86 w 292"/>
                <a:gd name="T61" fmla="*/ 412 h 462"/>
                <a:gd name="T62" fmla="*/ 83 w 292"/>
                <a:gd name="T63" fmla="*/ 376 h 462"/>
                <a:gd name="T64" fmla="*/ 103 w 292"/>
                <a:gd name="T65" fmla="*/ 351 h 462"/>
                <a:gd name="T66" fmla="*/ 117 w 292"/>
                <a:gd name="T67" fmla="*/ 318 h 462"/>
                <a:gd name="T68" fmla="*/ 131 w 292"/>
                <a:gd name="T69" fmla="*/ 289 h 462"/>
                <a:gd name="T70" fmla="*/ 163 w 292"/>
                <a:gd name="T71" fmla="*/ 273 h 462"/>
                <a:gd name="T72" fmla="*/ 185 w 292"/>
                <a:gd name="T73" fmla="*/ 258 h 462"/>
                <a:gd name="T74" fmla="*/ 225 w 292"/>
                <a:gd name="T75" fmla="*/ 270 h 462"/>
                <a:gd name="T76" fmla="*/ 250 w 292"/>
                <a:gd name="T77" fmla="*/ 243 h 462"/>
                <a:gd name="T78" fmla="*/ 276 w 292"/>
                <a:gd name="T79" fmla="*/ 255 h 462"/>
                <a:gd name="T80" fmla="*/ 81 w 292"/>
                <a:gd name="T81" fmla="*/ 34 h 462"/>
                <a:gd name="T82" fmla="*/ 108 w 292"/>
                <a:gd name="T83" fmla="*/ 49 h 462"/>
                <a:gd name="T84" fmla="*/ 129 w 292"/>
                <a:gd name="T85" fmla="*/ 54 h 462"/>
                <a:gd name="T86" fmla="*/ 131 w 292"/>
                <a:gd name="T87" fmla="*/ 69 h 462"/>
                <a:gd name="T88" fmla="*/ 111 w 292"/>
                <a:gd name="T89" fmla="*/ 87 h 462"/>
                <a:gd name="T90" fmla="*/ 133 w 292"/>
                <a:gd name="T91" fmla="*/ 96 h 462"/>
                <a:gd name="T92" fmla="*/ 160 w 292"/>
                <a:gd name="T93" fmla="*/ 52 h 462"/>
                <a:gd name="T94" fmla="*/ 181 w 292"/>
                <a:gd name="T95" fmla="*/ 63 h 462"/>
                <a:gd name="T96" fmla="*/ 210 w 292"/>
                <a:gd name="T97" fmla="*/ 75 h 462"/>
                <a:gd name="T98" fmla="*/ 201 w 292"/>
                <a:gd name="T99" fmla="*/ 60 h 462"/>
                <a:gd name="T100" fmla="*/ 176 w 292"/>
                <a:gd name="T101" fmla="*/ 39 h 462"/>
                <a:gd name="T102" fmla="*/ 150 w 292"/>
                <a:gd name="T103" fmla="*/ 26 h 462"/>
                <a:gd name="T104" fmla="*/ 126 w 292"/>
                <a:gd name="T105" fmla="*/ 12 h 462"/>
                <a:gd name="T106" fmla="*/ 117 w 292"/>
                <a:gd name="T107" fmla="*/ 26 h 462"/>
                <a:gd name="T108" fmla="*/ 93 w 292"/>
                <a:gd name="T109" fmla="*/ 24 h 462"/>
                <a:gd name="T110" fmla="*/ 78 w 292"/>
                <a:gd name="T111" fmla="*/ 19 h 462"/>
                <a:gd name="T112" fmla="*/ 71 w 292"/>
                <a:gd name="T113" fmla="*/ 54 h 462"/>
                <a:gd name="T114" fmla="*/ 71 w 292"/>
                <a:gd name="T115" fmla="*/ 54 h 462"/>
                <a:gd name="T116" fmla="*/ 167 w 292"/>
                <a:gd name="T117" fmla="*/ 27 h 462"/>
                <a:gd name="T118" fmla="*/ 234 w 292"/>
                <a:gd name="T119" fmla="*/ 25 h 462"/>
                <a:gd name="T120" fmla="*/ 204 w 292"/>
                <a:gd name="T121" fmla="*/ 10 h 462"/>
                <a:gd name="T122" fmla="*/ 177 w 292"/>
                <a:gd name="T123" fmla="*/ 8 h 462"/>
                <a:gd name="T124" fmla="*/ 158 w 292"/>
                <a:gd name="T125" fmla="*/ 10 h 4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2"/>
                <a:gd name="T190" fmla="*/ 0 h 462"/>
                <a:gd name="T191" fmla="*/ 292 w 292"/>
                <a:gd name="T192" fmla="*/ 462 h 4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3" name="Freeform 140">
              <a:extLst>
                <a:ext uri="{FF2B5EF4-FFF2-40B4-BE49-F238E27FC236}">
                  <a16:creationId xmlns:a16="http://schemas.microsoft.com/office/drawing/2014/main" xmlns="" id="{7AE82F92-5A1F-4C19-91D7-8F188558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4613" y="865187"/>
              <a:ext cx="73025" cy="26988"/>
            </a:xfrm>
            <a:custGeom>
              <a:avLst/>
              <a:gdLst>
                <a:gd name="T0" fmla="*/ 17 w 38"/>
                <a:gd name="T1" fmla="*/ 2 h 14"/>
                <a:gd name="T2" fmla="*/ 3 w 38"/>
                <a:gd name="T3" fmla="*/ 6 h 14"/>
                <a:gd name="T4" fmla="*/ 24 w 38"/>
                <a:gd name="T5" fmla="*/ 11 h 14"/>
                <a:gd name="T6" fmla="*/ 38 w 38"/>
                <a:gd name="T7" fmla="*/ 9 h 14"/>
                <a:gd name="T8" fmla="*/ 17 w 38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"/>
                <a:gd name="T17" fmla="*/ 38 w 3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4" name="Freeform 141">
              <a:extLst>
                <a:ext uri="{FF2B5EF4-FFF2-40B4-BE49-F238E27FC236}">
                  <a16:creationId xmlns:a16="http://schemas.microsoft.com/office/drawing/2014/main" xmlns="" id="{A0D85998-07BE-4FC4-AFC5-9B575C05612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416675" y="1409700"/>
              <a:ext cx="369888" cy="368300"/>
            </a:xfrm>
            <a:custGeom>
              <a:avLst/>
              <a:gdLst>
                <a:gd name="T0" fmla="*/ 171 w 193"/>
                <a:gd name="T1" fmla="*/ 24 h 193"/>
                <a:gd name="T2" fmla="*/ 139 w 193"/>
                <a:gd name="T3" fmla="*/ 9 h 193"/>
                <a:gd name="T4" fmla="*/ 135 w 193"/>
                <a:gd name="T5" fmla="*/ 31 h 193"/>
                <a:gd name="T6" fmla="*/ 121 w 193"/>
                <a:gd name="T7" fmla="*/ 41 h 193"/>
                <a:gd name="T8" fmla="*/ 119 w 193"/>
                <a:gd name="T9" fmla="*/ 57 h 193"/>
                <a:gd name="T10" fmla="*/ 131 w 193"/>
                <a:gd name="T11" fmla="*/ 53 h 193"/>
                <a:gd name="T12" fmla="*/ 134 w 193"/>
                <a:gd name="T13" fmla="*/ 44 h 193"/>
                <a:gd name="T14" fmla="*/ 158 w 193"/>
                <a:gd name="T15" fmla="*/ 45 h 193"/>
                <a:gd name="T16" fmla="*/ 180 w 193"/>
                <a:gd name="T17" fmla="*/ 32 h 193"/>
                <a:gd name="T18" fmla="*/ 182 w 193"/>
                <a:gd name="T19" fmla="*/ 21 h 193"/>
                <a:gd name="T20" fmla="*/ 119 w 193"/>
                <a:gd name="T21" fmla="*/ 82 h 193"/>
                <a:gd name="T22" fmla="*/ 106 w 193"/>
                <a:gd name="T23" fmla="*/ 108 h 193"/>
                <a:gd name="T24" fmla="*/ 89 w 193"/>
                <a:gd name="T25" fmla="*/ 112 h 193"/>
                <a:gd name="T26" fmla="*/ 73 w 193"/>
                <a:gd name="T27" fmla="*/ 132 h 193"/>
                <a:gd name="T28" fmla="*/ 53 w 193"/>
                <a:gd name="T29" fmla="*/ 136 h 193"/>
                <a:gd name="T30" fmla="*/ 19 w 193"/>
                <a:gd name="T31" fmla="*/ 150 h 193"/>
                <a:gd name="T32" fmla="*/ 31 w 193"/>
                <a:gd name="T33" fmla="*/ 154 h 193"/>
                <a:gd name="T34" fmla="*/ 64 w 193"/>
                <a:gd name="T35" fmla="*/ 157 h 193"/>
                <a:gd name="T36" fmla="*/ 81 w 193"/>
                <a:gd name="T37" fmla="*/ 149 h 193"/>
                <a:gd name="T38" fmla="*/ 99 w 193"/>
                <a:gd name="T39" fmla="*/ 146 h 193"/>
                <a:gd name="T40" fmla="*/ 114 w 193"/>
                <a:gd name="T41" fmla="*/ 140 h 193"/>
                <a:gd name="T42" fmla="*/ 128 w 193"/>
                <a:gd name="T43" fmla="*/ 122 h 193"/>
                <a:gd name="T44" fmla="*/ 141 w 193"/>
                <a:gd name="T45" fmla="*/ 93 h 193"/>
                <a:gd name="T46" fmla="*/ 121 w 193"/>
                <a:gd name="T47" fmla="*/ 67 h 193"/>
                <a:gd name="T48" fmla="*/ 37 w 193"/>
                <a:gd name="T49" fmla="*/ 156 h 193"/>
                <a:gd name="T50" fmla="*/ 42 w 193"/>
                <a:gd name="T51" fmla="*/ 168 h 193"/>
                <a:gd name="T52" fmla="*/ 59 w 193"/>
                <a:gd name="T53" fmla="*/ 155 h 193"/>
                <a:gd name="T54" fmla="*/ 25 w 193"/>
                <a:gd name="T55" fmla="*/ 166 h 193"/>
                <a:gd name="T56" fmla="*/ 7 w 193"/>
                <a:gd name="T57" fmla="*/ 163 h 193"/>
                <a:gd name="T58" fmla="*/ 8 w 193"/>
                <a:gd name="T59" fmla="*/ 168 h 193"/>
                <a:gd name="T60" fmla="*/ 14 w 193"/>
                <a:gd name="T61" fmla="*/ 193 h 193"/>
                <a:gd name="T62" fmla="*/ 25 w 193"/>
                <a:gd name="T63" fmla="*/ 166 h 1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93"/>
                <a:gd name="T98" fmla="*/ 193 w 193"/>
                <a:gd name="T99" fmla="*/ 193 h 1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5" name="Freeform 142">
              <a:extLst>
                <a:ext uri="{FF2B5EF4-FFF2-40B4-BE49-F238E27FC236}">
                  <a16:creationId xmlns:a16="http://schemas.microsoft.com/office/drawing/2014/main" xmlns="" id="{C93715E6-22FB-438E-87D7-0C68F0A7E98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240338" y="1185862"/>
              <a:ext cx="1293813" cy="896938"/>
            </a:xfrm>
            <a:custGeom>
              <a:avLst/>
              <a:gdLst>
                <a:gd name="T0" fmla="*/ 643 w 677"/>
                <a:gd name="T1" fmla="*/ 87 h 469"/>
                <a:gd name="T2" fmla="*/ 610 w 677"/>
                <a:gd name="T3" fmla="*/ 63 h 469"/>
                <a:gd name="T4" fmla="*/ 583 w 677"/>
                <a:gd name="T5" fmla="*/ 26 h 469"/>
                <a:gd name="T6" fmla="*/ 544 w 677"/>
                <a:gd name="T7" fmla="*/ 1 h 469"/>
                <a:gd name="T8" fmla="*/ 517 w 677"/>
                <a:gd name="T9" fmla="*/ 21 h 469"/>
                <a:gd name="T10" fmla="*/ 495 w 677"/>
                <a:gd name="T11" fmla="*/ 54 h 469"/>
                <a:gd name="T12" fmla="*/ 461 w 677"/>
                <a:gd name="T13" fmla="*/ 73 h 469"/>
                <a:gd name="T14" fmla="*/ 482 w 677"/>
                <a:gd name="T15" fmla="*/ 86 h 469"/>
                <a:gd name="T16" fmla="*/ 481 w 677"/>
                <a:gd name="T17" fmla="*/ 105 h 469"/>
                <a:gd name="T18" fmla="*/ 422 w 677"/>
                <a:gd name="T19" fmla="*/ 126 h 469"/>
                <a:gd name="T20" fmla="*/ 380 w 677"/>
                <a:gd name="T21" fmla="*/ 162 h 469"/>
                <a:gd name="T22" fmla="*/ 315 w 677"/>
                <a:gd name="T23" fmla="*/ 166 h 469"/>
                <a:gd name="T24" fmla="*/ 241 w 677"/>
                <a:gd name="T25" fmla="*/ 156 h 469"/>
                <a:gd name="T26" fmla="*/ 210 w 677"/>
                <a:gd name="T27" fmla="*/ 125 h 469"/>
                <a:gd name="T28" fmla="*/ 182 w 677"/>
                <a:gd name="T29" fmla="*/ 90 h 469"/>
                <a:gd name="T30" fmla="*/ 153 w 677"/>
                <a:gd name="T31" fmla="*/ 65 h 469"/>
                <a:gd name="T32" fmla="*/ 137 w 677"/>
                <a:gd name="T33" fmla="*/ 76 h 469"/>
                <a:gd name="T34" fmla="*/ 111 w 677"/>
                <a:gd name="T35" fmla="*/ 96 h 469"/>
                <a:gd name="T36" fmla="*/ 88 w 677"/>
                <a:gd name="T37" fmla="*/ 121 h 469"/>
                <a:gd name="T38" fmla="*/ 78 w 677"/>
                <a:gd name="T39" fmla="*/ 150 h 469"/>
                <a:gd name="T40" fmla="*/ 52 w 677"/>
                <a:gd name="T41" fmla="*/ 175 h 469"/>
                <a:gd name="T42" fmla="*/ 19 w 677"/>
                <a:gd name="T43" fmla="*/ 186 h 469"/>
                <a:gd name="T44" fmla="*/ 0 w 677"/>
                <a:gd name="T45" fmla="*/ 200 h 469"/>
                <a:gd name="T46" fmla="*/ 15 w 677"/>
                <a:gd name="T47" fmla="*/ 232 h 469"/>
                <a:gd name="T48" fmla="*/ 39 w 677"/>
                <a:gd name="T49" fmla="*/ 254 h 469"/>
                <a:gd name="T50" fmla="*/ 59 w 677"/>
                <a:gd name="T51" fmla="*/ 247 h 469"/>
                <a:gd name="T52" fmla="*/ 56 w 677"/>
                <a:gd name="T53" fmla="*/ 276 h 469"/>
                <a:gd name="T54" fmla="*/ 56 w 677"/>
                <a:gd name="T55" fmla="*/ 304 h 469"/>
                <a:gd name="T56" fmla="*/ 77 w 677"/>
                <a:gd name="T57" fmla="*/ 322 h 469"/>
                <a:gd name="T58" fmla="*/ 138 w 677"/>
                <a:gd name="T59" fmla="*/ 347 h 469"/>
                <a:gd name="T60" fmla="*/ 162 w 677"/>
                <a:gd name="T61" fmla="*/ 353 h 469"/>
                <a:gd name="T62" fmla="*/ 183 w 677"/>
                <a:gd name="T63" fmla="*/ 347 h 469"/>
                <a:gd name="T64" fmla="*/ 210 w 677"/>
                <a:gd name="T65" fmla="*/ 340 h 469"/>
                <a:gd name="T66" fmla="*/ 243 w 677"/>
                <a:gd name="T67" fmla="*/ 340 h 469"/>
                <a:gd name="T68" fmla="*/ 261 w 677"/>
                <a:gd name="T69" fmla="*/ 352 h 469"/>
                <a:gd name="T70" fmla="*/ 256 w 677"/>
                <a:gd name="T71" fmla="*/ 395 h 469"/>
                <a:gd name="T72" fmla="*/ 274 w 677"/>
                <a:gd name="T73" fmla="*/ 419 h 469"/>
                <a:gd name="T74" fmla="*/ 298 w 677"/>
                <a:gd name="T75" fmla="*/ 430 h 469"/>
                <a:gd name="T76" fmla="*/ 316 w 677"/>
                <a:gd name="T77" fmla="*/ 412 h 469"/>
                <a:gd name="T78" fmla="*/ 352 w 677"/>
                <a:gd name="T79" fmla="*/ 410 h 469"/>
                <a:gd name="T80" fmla="*/ 375 w 677"/>
                <a:gd name="T81" fmla="*/ 425 h 469"/>
                <a:gd name="T82" fmla="*/ 393 w 677"/>
                <a:gd name="T83" fmla="*/ 440 h 469"/>
                <a:gd name="T84" fmla="*/ 445 w 677"/>
                <a:gd name="T85" fmla="*/ 413 h 469"/>
                <a:gd name="T86" fmla="*/ 484 w 677"/>
                <a:gd name="T87" fmla="*/ 392 h 469"/>
                <a:gd name="T88" fmla="*/ 504 w 677"/>
                <a:gd name="T89" fmla="*/ 368 h 469"/>
                <a:gd name="T90" fmla="*/ 523 w 677"/>
                <a:gd name="T91" fmla="*/ 345 h 469"/>
                <a:gd name="T92" fmla="*/ 527 w 677"/>
                <a:gd name="T93" fmla="*/ 323 h 469"/>
                <a:gd name="T94" fmla="*/ 522 w 677"/>
                <a:gd name="T95" fmla="*/ 306 h 469"/>
                <a:gd name="T96" fmla="*/ 519 w 677"/>
                <a:gd name="T97" fmla="*/ 290 h 469"/>
                <a:gd name="T98" fmla="*/ 505 w 677"/>
                <a:gd name="T99" fmla="*/ 252 h 469"/>
                <a:gd name="T100" fmla="*/ 536 w 677"/>
                <a:gd name="T101" fmla="*/ 234 h 469"/>
                <a:gd name="T102" fmla="*/ 496 w 677"/>
                <a:gd name="T103" fmla="*/ 223 h 469"/>
                <a:gd name="T104" fmla="*/ 512 w 677"/>
                <a:gd name="T105" fmla="*/ 192 h 469"/>
                <a:gd name="T106" fmla="*/ 529 w 677"/>
                <a:gd name="T107" fmla="*/ 208 h 469"/>
                <a:gd name="T108" fmla="*/ 580 w 677"/>
                <a:gd name="T109" fmla="*/ 179 h 469"/>
                <a:gd name="T110" fmla="*/ 606 w 677"/>
                <a:gd name="T111" fmla="*/ 168 h 469"/>
                <a:gd name="T112" fmla="*/ 633 w 677"/>
                <a:gd name="T113" fmla="*/ 157 h 469"/>
                <a:gd name="T114" fmla="*/ 636 w 677"/>
                <a:gd name="T115" fmla="*/ 127 h 469"/>
                <a:gd name="T116" fmla="*/ 667 w 677"/>
                <a:gd name="T117" fmla="*/ 107 h 469"/>
                <a:gd name="T118" fmla="*/ 516 w 677"/>
                <a:gd name="T119" fmla="*/ 418 h 469"/>
                <a:gd name="T120" fmla="*/ 380 w 677"/>
                <a:gd name="T121" fmla="*/ 460 h 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469"/>
                <a:gd name="T185" fmla="*/ 677 w 677"/>
                <a:gd name="T186" fmla="*/ 469 h 4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6" name="Freeform 143">
              <a:extLst>
                <a:ext uri="{FF2B5EF4-FFF2-40B4-BE49-F238E27FC236}">
                  <a16:creationId xmlns:a16="http://schemas.microsoft.com/office/drawing/2014/main" xmlns="" id="{EB8FB3E9-0C20-46F1-B1FA-2AD41FA742A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148388" y="2065337"/>
              <a:ext cx="207963" cy="292100"/>
            </a:xfrm>
            <a:custGeom>
              <a:avLst/>
              <a:gdLst>
                <a:gd name="T0" fmla="*/ 58 w 109"/>
                <a:gd name="T1" fmla="*/ 59 h 153"/>
                <a:gd name="T2" fmla="*/ 72 w 109"/>
                <a:gd name="T3" fmla="*/ 69 h 153"/>
                <a:gd name="T4" fmla="*/ 75 w 109"/>
                <a:gd name="T5" fmla="*/ 79 h 153"/>
                <a:gd name="T6" fmla="*/ 80 w 109"/>
                <a:gd name="T7" fmla="*/ 84 h 153"/>
                <a:gd name="T8" fmla="*/ 85 w 109"/>
                <a:gd name="T9" fmla="*/ 98 h 153"/>
                <a:gd name="T10" fmla="*/ 89 w 109"/>
                <a:gd name="T11" fmla="*/ 95 h 153"/>
                <a:gd name="T12" fmla="*/ 94 w 109"/>
                <a:gd name="T13" fmla="*/ 88 h 153"/>
                <a:gd name="T14" fmla="*/ 91 w 109"/>
                <a:gd name="T15" fmla="*/ 75 h 153"/>
                <a:gd name="T16" fmla="*/ 78 w 109"/>
                <a:gd name="T17" fmla="*/ 66 h 153"/>
                <a:gd name="T18" fmla="*/ 71 w 109"/>
                <a:gd name="T19" fmla="*/ 56 h 153"/>
                <a:gd name="T20" fmla="*/ 55 w 109"/>
                <a:gd name="T21" fmla="*/ 53 h 153"/>
                <a:gd name="T22" fmla="*/ 49 w 109"/>
                <a:gd name="T23" fmla="*/ 43 h 153"/>
                <a:gd name="T24" fmla="*/ 57 w 109"/>
                <a:gd name="T25" fmla="*/ 27 h 153"/>
                <a:gd name="T26" fmla="*/ 56 w 109"/>
                <a:gd name="T27" fmla="*/ 8 h 153"/>
                <a:gd name="T28" fmla="*/ 54 w 109"/>
                <a:gd name="T29" fmla="*/ 4 h 153"/>
                <a:gd name="T30" fmla="*/ 38 w 109"/>
                <a:gd name="T31" fmla="*/ 3 h 153"/>
                <a:gd name="T32" fmla="*/ 36 w 109"/>
                <a:gd name="T33" fmla="*/ 29 h 153"/>
                <a:gd name="T34" fmla="*/ 30 w 109"/>
                <a:gd name="T35" fmla="*/ 28 h 153"/>
                <a:gd name="T36" fmla="*/ 33 w 109"/>
                <a:gd name="T37" fmla="*/ 43 h 153"/>
                <a:gd name="T38" fmla="*/ 36 w 109"/>
                <a:gd name="T39" fmla="*/ 52 h 153"/>
                <a:gd name="T40" fmla="*/ 48 w 109"/>
                <a:gd name="T41" fmla="*/ 56 h 153"/>
                <a:gd name="T42" fmla="*/ 58 w 109"/>
                <a:gd name="T43" fmla="*/ 59 h 153"/>
                <a:gd name="T44" fmla="*/ 37 w 109"/>
                <a:gd name="T45" fmla="*/ 62 h 153"/>
                <a:gd name="T46" fmla="*/ 47 w 109"/>
                <a:gd name="T47" fmla="*/ 74 h 153"/>
                <a:gd name="T48" fmla="*/ 37 w 109"/>
                <a:gd name="T49" fmla="*/ 62 h 153"/>
                <a:gd name="T50" fmla="*/ 55 w 109"/>
                <a:gd name="T51" fmla="*/ 94 h 153"/>
                <a:gd name="T52" fmla="*/ 61 w 109"/>
                <a:gd name="T53" fmla="*/ 91 h 153"/>
                <a:gd name="T54" fmla="*/ 62 w 109"/>
                <a:gd name="T55" fmla="*/ 100 h 153"/>
                <a:gd name="T56" fmla="*/ 64 w 109"/>
                <a:gd name="T57" fmla="*/ 112 h 153"/>
                <a:gd name="T58" fmla="*/ 76 w 109"/>
                <a:gd name="T59" fmla="*/ 94 h 153"/>
                <a:gd name="T60" fmla="*/ 72 w 109"/>
                <a:gd name="T61" fmla="*/ 92 h 153"/>
                <a:gd name="T62" fmla="*/ 55 w 109"/>
                <a:gd name="T63" fmla="*/ 79 h 153"/>
                <a:gd name="T64" fmla="*/ 55 w 109"/>
                <a:gd name="T65" fmla="*/ 94 h 153"/>
                <a:gd name="T66" fmla="*/ 16 w 109"/>
                <a:gd name="T67" fmla="*/ 101 h 153"/>
                <a:gd name="T68" fmla="*/ 2 w 109"/>
                <a:gd name="T69" fmla="*/ 119 h 153"/>
                <a:gd name="T70" fmla="*/ 22 w 109"/>
                <a:gd name="T71" fmla="*/ 100 h 153"/>
                <a:gd name="T72" fmla="*/ 25 w 109"/>
                <a:gd name="T73" fmla="*/ 88 h 153"/>
                <a:gd name="T74" fmla="*/ 16 w 109"/>
                <a:gd name="T75" fmla="*/ 101 h 153"/>
                <a:gd name="T76" fmla="*/ 75 w 109"/>
                <a:gd name="T77" fmla="*/ 107 h 153"/>
                <a:gd name="T78" fmla="*/ 84 w 109"/>
                <a:gd name="T79" fmla="*/ 102 h 153"/>
                <a:gd name="T80" fmla="*/ 75 w 109"/>
                <a:gd name="T81" fmla="*/ 107 h 153"/>
                <a:gd name="T82" fmla="*/ 105 w 109"/>
                <a:gd name="T83" fmla="*/ 133 h 153"/>
                <a:gd name="T84" fmla="*/ 103 w 109"/>
                <a:gd name="T85" fmla="*/ 108 h 153"/>
                <a:gd name="T86" fmla="*/ 95 w 109"/>
                <a:gd name="T87" fmla="*/ 108 h 153"/>
                <a:gd name="T88" fmla="*/ 88 w 109"/>
                <a:gd name="T89" fmla="*/ 114 h 153"/>
                <a:gd name="T90" fmla="*/ 82 w 109"/>
                <a:gd name="T91" fmla="*/ 119 h 153"/>
                <a:gd name="T92" fmla="*/ 72 w 109"/>
                <a:gd name="T93" fmla="*/ 116 h 153"/>
                <a:gd name="T94" fmla="*/ 59 w 109"/>
                <a:gd name="T95" fmla="*/ 124 h 153"/>
                <a:gd name="T96" fmla="*/ 54 w 109"/>
                <a:gd name="T97" fmla="*/ 136 h 153"/>
                <a:gd name="T98" fmla="*/ 64 w 109"/>
                <a:gd name="T99" fmla="*/ 130 h 153"/>
                <a:gd name="T100" fmla="*/ 73 w 109"/>
                <a:gd name="T101" fmla="*/ 127 h 153"/>
                <a:gd name="T102" fmla="*/ 82 w 109"/>
                <a:gd name="T103" fmla="*/ 147 h 153"/>
                <a:gd name="T104" fmla="*/ 94 w 109"/>
                <a:gd name="T105" fmla="*/ 153 h 153"/>
                <a:gd name="T106" fmla="*/ 93 w 109"/>
                <a:gd name="T107" fmla="*/ 138 h 153"/>
                <a:gd name="T108" fmla="*/ 105 w 109"/>
                <a:gd name="T109" fmla="*/ 133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153"/>
                <a:gd name="T167" fmla="*/ 109 w 109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7" name="Freeform 144">
              <a:extLst>
                <a:ext uri="{FF2B5EF4-FFF2-40B4-BE49-F238E27FC236}">
                  <a16:creationId xmlns:a16="http://schemas.microsoft.com/office/drawing/2014/main" xmlns="" id="{6C1F2218-B7A2-44C0-888E-D1F731BA72E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664325" y="2535237"/>
              <a:ext cx="273050" cy="173038"/>
            </a:xfrm>
            <a:custGeom>
              <a:avLst/>
              <a:gdLst>
                <a:gd name="T0" fmla="*/ 102 w 143"/>
                <a:gd name="T1" fmla="*/ 84 h 91"/>
                <a:gd name="T2" fmla="*/ 94 w 143"/>
                <a:gd name="T3" fmla="*/ 76 h 91"/>
                <a:gd name="T4" fmla="*/ 83 w 143"/>
                <a:gd name="T5" fmla="*/ 71 h 91"/>
                <a:gd name="T6" fmla="*/ 75 w 143"/>
                <a:gd name="T7" fmla="*/ 56 h 91"/>
                <a:gd name="T8" fmla="*/ 72 w 143"/>
                <a:gd name="T9" fmla="*/ 47 h 91"/>
                <a:gd name="T10" fmla="*/ 75 w 143"/>
                <a:gd name="T11" fmla="*/ 39 h 91"/>
                <a:gd name="T12" fmla="*/ 52 w 143"/>
                <a:gd name="T13" fmla="*/ 27 h 91"/>
                <a:gd name="T14" fmla="*/ 8 w 143"/>
                <a:gd name="T15" fmla="*/ 3 h 91"/>
                <a:gd name="T16" fmla="*/ 0 w 143"/>
                <a:gd name="T17" fmla="*/ 0 h 91"/>
                <a:gd name="T18" fmla="*/ 0 w 143"/>
                <a:gd name="T19" fmla="*/ 71 h 91"/>
                <a:gd name="T20" fmla="*/ 12 w 143"/>
                <a:gd name="T21" fmla="*/ 75 h 91"/>
                <a:gd name="T22" fmla="*/ 25 w 143"/>
                <a:gd name="T23" fmla="*/ 68 h 91"/>
                <a:gd name="T24" fmla="*/ 32 w 143"/>
                <a:gd name="T25" fmla="*/ 59 h 91"/>
                <a:gd name="T26" fmla="*/ 56 w 143"/>
                <a:gd name="T27" fmla="*/ 65 h 91"/>
                <a:gd name="T28" fmla="*/ 80 w 143"/>
                <a:gd name="T29" fmla="*/ 87 h 91"/>
                <a:gd name="T30" fmla="*/ 104 w 143"/>
                <a:gd name="T31" fmla="*/ 91 h 91"/>
                <a:gd name="T32" fmla="*/ 102 w 143"/>
                <a:gd name="T33" fmla="*/ 84 h 91"/>
                <a:gd name="T34" fmla="*/ 121 w 143"/>
                <a:gd name="T35" fmla="*/ 25 h 91"/>
                <a:gd name="T36" fmla="*/ 108 w 143"/>
                <a:gd name="T37" fmla="*/ 33 h 91"/>
                <a:gd name="T38" fmla="*/ 84 w 143"/>
                <a:gd name="T39" fmla="*/ 34 h 91"/>
                <a:gd name="T40" fmla="*/ 102 w 143"/>
                <a:gd name="T41" fmla="*/ 42 h 91"/>
                <a:gd name="T42" fmla="*/ 125 w 143"/>
                <a:gd name="T43" fmla="*/ 30 h 91"/>
                <a:gd name="T44" fmla="*/ 129 w 143"/>
                <a:gd name="T45" fmla="*/ 20 h 91"/>
                <a:gd name="T46" fmla="*/ 121 w 143"/>
                <a:gd name="T47" fmla="*/ 25 h 91"/>
                <a:gd name="T48" fmla="*/ 133 w 143"/>
                <a:gd name="T49" fmla="*/ 12 h 91"/>
                <a:gd name="T50" fmla="*/ 129 w 143"/>
                <a:gd name="T51" fmla="*/ 13 h 91"/>
                <a:gd name="T52" fmla="*/ 136 w 143"/>
                <a:gd name="T53" fmla="*/ 23 h 91"/>
                <a:gd name="T54" fmla="*/ 133 w 143"/>
                <a:gd name="T55" fmla="*/ 12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91"/>
                <a:gd name="T86" fmla="*/ 143 w 14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8" name="Freeform 145">
              <a:extLst>
                <a:ext uri="{FF2B5EF4-FFF2-40B4-BE49-F238E27FC236}">
                  <a16:creationId xmlns:a16="http://schemas.microsoft.com/office/drawing/2014/main" xmlns="" id="{57550B0C-23BA-4BB6-8123-E32231D8A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2575" y="2263775"/>
              <a:ext cx="46038" cy="88900"/>
            </a:xfrm>
            <a:custGeom>
              <a:avLst/>
              <a:gdLst>
                <a:gd name="T0" fmla="*/ 5 w 24"/>
                <a:gd name="T1" fmla="*/ 0 h 47"/>
                <a:gd name="T2" fmla="*/ 1 w 24"/>
                <a:gd name="T3" fmla="*/ 11 h 47"/>
                <a:gd name="T4" fmla="*/ 1 w 24"/>
                <a:gd name="T5" fmla="*/ 26 h 47"/>
                <a:gd name="T6" fmla="*/ 6 w 24"/>
                <a:gd name="T7" fmla="*/ 43 h 47"/>
                <a:gd name="T8" fmla="*/ 24 w 24"/>
                <a:gd name="T9" fmla="*/ 27 h 47"/>
                <a:gd name="T10" fmla="*/ 5 w 24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7"/>
                <a:gd name="T20" fmla="*/ 24 w 24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79" name="Freeform 146">
              <a:extLst>
                <a:ext uri="{FF2B5EF4-FFF2-40B4-BE49-F238E27FC236}">
                  <a16:creationId xmlns:a16="http://schemas.microsoft.com/office/drawing/2014/main" xmlns="" id="{1B26AE39-C642-44F7-973A-09C1C009A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300" y="2724150"/>
              <a:ext cx="160338" cy="317500"/>
            </a:xfrm>
            <a:custGeom>
              <a:avLst/>
              <a:gdLst>
                <a:gd name="T0" fmla="*/ 71 w 84"/>
                <a:gd name="T1" fmla="*/ 5 h 166"/>
                <a:gd name="T2" fmla="*/ 67 w 84"/>
                <a:gd name="T3" fmla="*/ 9 h 166"/>
                <a:gd name="T4" fmla="*/ 65 w 84"/>
                <a:gd name="T5" fmla="*/ 17 h 166"/>
                <a:gd name="T6" fmla="*/ 59 w 84"/>
                <a:gd name="T7" fmla="*/ 22 h 166"/>
                <a:gd name="T8" fmla="*/ 53 w 84"/>
                <a:gd name="T9" fmla="*/ 27 h 166"/>
                <a:gd name="T10" fmla="*/ 53 w 84"/>
                <a:gd name="T11" fmla="*/ 33 h 166"/>
                <a:gd name="T12" fmla="*/ 44 w 84"/>
                <a:gd name="T13" fmla="*/ 40 h 166"/>
                <a:gd name="T14" fmla="*/ 29 w 84"/>
                <a:gd name="T15" fmla="*/ 48 h 166"/>
                <a:gd name="T16" fmla="*/ 14 w 84"/>
                <a:gd name="T17" fmla="*/ 50 h 166"/>
                <a:gd name="T18" fmla="*/ 10 w 84"/>
                <a:gd name="T19" fmla="*/ 65 h 166"/>
                <a:gd name="T20" fmla="*/ 11 w 84"/>
                <a:gd name="T21" fmla="*/ 86 h 166"/>
                <a:gd name="T22" fmla="*/ 8 w 84"/>
                <a:gd name="T23" fmla="*/ 109 h 166"/>
                <a:gd name="T24" fmla="*/ 4 w 84"/>
                <a:gd name="T25" fmla="*/ 136 h 166"/>
                <a:gd name="T26" fmla="*/ 11 w 84"/>
                <a:gd name="T27" fmla="*/ 157 h 166"/>
                <a:gd name="T28" fmla="*/ 31 w 84"/>
                <a:gd name="T29" fmla="*/ 162 h 166"/>
                <a:gd name="T30" fmla="*/ 43 w 84"/>
                <a:gd name="T31" fmla="*/ 158 h 166"/>
                <a:gd name="T32" fmla="*/ 59 w 84"/>
                <a:gd name="T33" fmla="*/ 110 h 166"/>
                <a:gd name="T34" fmla="*/ 72 w 84"/>
                <a:gd name="T35" fmla="*/ 66 h 166"/>
                <a:gd name="T36" fmla="*/ 74 w 84"/>
                <a:gd name="T37" fmla="*/ 54 h 166"/>
                <a:gd name="T38" fmla="*/ 77 w 84"/>
                <a:gd name="T39" fmla="*/ 47 h 166"/>
                <a:gd name="T40" fmla="*/ 83 w 84"/>
                <a:gd name="T41" fmla="*/ 45 h 166"/>
                <a:gd name="T42" fmla="*/ 79 w 84"/>
                <a:gd name="T43" fmla="*/ 24 h 166"/>
                <a:gd name="T44" fmla="*/ 71 w 84"/>
                <a:gd name="T45" fmla="*/ 5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66"/>
                <a:gd name="T71" fmla="*/ 84 w 84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0" name="Freeform 147">
              <a:extLst>
                <a:ext uri="{FF2B5EF4-FFF2-40B4-BE49-F238E27FC236}">
                  <a16:creationId xmlns:a16="http://schemas.microsoft.com/office/drawing/2014/main" xmlns="" id="{54C975C9-913D-45C5-934B-7F90EE2ADFE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552950" y="2052637"/>
              <a:ext cx="258763" cy="157163"/>
            </a:xfrm>
            <a:custGeom>
              <a:avLst/>
              <a:gdLst>
                <a:gd name="T0" fmla="*/ 95 w 135"/>
                <a:gd name="T1" fmla="*/ 3 h 82"/>
                <a:gd name="T2" fmla="*/ 73 w 135"/>
                <a:gd name="T3" fmla="*/ 4 h 82"/>
                <a:gd name="T4" fmla="*/ 56 w 135"/>
                <a:gd name="T5" fmla="*/ 19 h 82"/>
                <a:gd name="T6" fmla="*/ 48 w 135"/>
                <a:gd name="T7" fmla="*/ 22 h 82"/>
                <a:gd name="T8" fmla="*/ 32 w 135"/>
                <a:gd name="T9" fmla="*/ 20 h 82"/>
                <a:gd name="T10" fmla="*/ 18 w 135"/>
                <a:gd name="T11" fmla="*/ 19 h 82"/>
                <a:gd name="T12" fmla="*/ 10 w 135"/>
                <a:gd name="T13" fmla="*/ 17 h 82"/>
                <a:gd name="T14" fmla="*/ 5 w 135"/>
                <a:gd name="T15" fmla="*/ 21 h 82"/>
                <a:gd name="T16" fmla="*/ 6 w 135"/>
                <a:gd name="T17" fmla="*/ 28 h 82"/>
                <a:gd name="T18" fmla="*/ 0 w 135"/>
                <a:gd name="T19" fmla="*/ 30 h 82"/>
                <a:gd name="T20" fmla="*/ 1 w 135"/>
                <a:gd name="T21" fmla="*/ 37 h 82"/>
                <a:gd name="T22" fmla="*/ 5 w 135"/>
                <a:gd name="T23" fmla="*/ 55 h 82"/>
                <a:gd name="T24" fmla="*/ 9 w 135"/>
                <a:gd name="T25" fmla="*/ 72 h 82"/>
                <a:gd name="T26" fmla="*/ 29 w 135"/>
                <a:gd name="T27" fmla="*/ 70 h 82"/>
                <a:gd name="T28" fmla="*/ 44 w 135"/>
                <a:gd name="T29" fmla="*/ 65 h 82"/>
                <a:gd name="T30" fmla="*/ 56 w 135"/>
                <a:gd name="T31" fmla="*/ 59 h 82"/>
                <a:gd name="T32" fmla="*/ 67 w 135"/>
                <a:gd name="T33" fmla="*/ 57 h 82"/>
                <a:gd name="T34" fmla="*/ 76 w 135"/>
                <a:gd name="T35" fmla="*/ 51 h 82"/>
                <a:gd name="T36" fmla="*/ 100 w 135"/>
                <a:gd name="T37" fmla="*/ 43 h 82"/>
                <a:gd name="T38" fmla="*/ 111 w 135"/>
                <a:gd name="T39" fmla="*/ 32 h 82"/>
                <a:gd name="T40" fmla="*/ 120 w 135"/>
                <a:gd name="T41" fmla="*/ 28 h 82"/>
                <a:gd name="T42" fmla="*/ 106 w 135"/>
                <a:gd name="T43" fmla="*/ 0 h 82"/>
                <a:gd name="T44" fmla="*/ 95 w 135"/>
                <a:gd name="T45" fmla="*/ 3 h 82"/>
                <a:gd name="T46" fmla="*/ 123 w 135"/>
                <a:gd name="T47" fmla="*/ 78 h 82"/>
                <a:gd name="T48" fmla="*/ 134 w 135"/>
                <a:gd name="T49" fmla="*/ 76 h 82"/>
                <a:gd name="T50" fmla="*/ 123 w 135"/>
                <a:gd name="T51" fmla="*/ 78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5"/>
                <a:gd name="T79" fmla="*/ 0 h 82"/>
                <a:gd name="T80" fmla="*/ 135 w 135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1" name="Freeform 148">
              <a:extLst>
                <a:ext uri="{FF2B5EF4-FFF2-40B4-BE49-F238E27FC236}">
                  <a16:creationId xmlns:a16="http://schemas.microsoft.com/office/drawing/2014/main" xmlns="" id="{F716E10C-1B30-4C40-8DB1-587D26336B8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61188" y="2592387"/>
              <a:ext cx="174625" cy="125413"/>
            </a:xfrm>
            <a:custGeom>
              <a:avLst/>
              <a:gdLst>
                <a:gd name="T0" fmla="*/ 1 w 92"/>
                <a:gd name="T1" fmla="*/ 3 h 66"/>
                <a:gd name="T2" fmla="*/ 15 w 92"/>
                <a:gd name="T3" fmla="*/ 19 h 66"/>
                <a:gd name="T4" fmla="*/ 1 w 92"/>
                <a:gd name="T5" fmla="*/ 3 h 66"/>
                <a:gd name="T6" fmla="*/ 22 w 92"/>
                <a:gd name="T7" fmla="*/ 17 h 66"/>
                <a:gd name="T8" fmla="*/ 32 w 92"/>
                <a:gd name="T9" fmla="*/ 24 h 66"/>
                <a:gd name="T10" fmla="*/ 22 w 92"/>
                <a:gd name="T11" fmla="*/ 17 h 66"/>
                <a:gd name="T12" fmla="*/ 60 w 92"/>
                <a:gd name="T13" fmla="*/ 37 h 66"/>
                <a:gd name="T14" fmla="*/ 44 w 92"/>
                <a:gd name="T15" fmla="*/ 28 h 66"/>
                <a:gd name="T16" fmla="*/ 60 w 92"/>
                <a:gd name="T17" fmla="*/ 37 h 66"/>
                <a:gd name="T18" fmla="*/ 58 w 92"/>
                <a:gd name="T19" fmla="*/ 47 h 66"/>
                <a:gd name="T20" fmla="*/ 69 w 92"/>
                <a:gd name="T21" fmla="*/ 54 h 66"/>
                <a:gd name="T22" fmla="*/ 58 w 92"/>
                <a:gd name="T23" fmla="*/ 47 h 66"/>
                <a:gd name="T24" fmla="*/ 78 w 92"/>
                <a:gd name="T25" fmla="*/ 58 h 66"/>
                <a:gd name="T26" fmla="*/ 89 w 92"/>
                <a:gd name="T27" fmla="*/ 63 h 66"/>
                <a:gd name="T28" fmla="*/ 78 w 92"/>
                <a:gd name="T29" fmla="*/ 58 h 66"/>
                <a:gd name="T30" fmla="*/ 70 w 92"/>
                <a:gd name="T31" fmla="*/ 36 h 66"/>
                <a:gd name="T32" fmla="*/ 79 w 92"/>
                <a:gd name="T33" fmla="*/ 51 h 66"/>
                <a:gd name="T34" fmla="*/ 70 w 92"/>
                <a:gd name="T35" fmla="*/ 3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2" name="Freeform 149">
              <a:extLst>
                <a:ext uri="{FF2B5EF4-FFF2-40B4-BE49-F238E27FC236}">
                  <a16:creationId xmlns:a16="http://schemas.microsoft.com/office/drawing/2014/main" xmlns="" id="{E7C487D8-DADD-4810-B36A-811854FC16F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961188" y="2592387"/>
              <a:ext cx="174625" cy="125413"/>
            </a:xfrm>
            <a:custGeom>
              <a:avLst/>
              <a:gdLst>
                <a:gd name="T0" fmla="*/ 1 w 92"/>
                <a:gd name="T1" fmla="*/ 3 h 66"/>
                <a:gd name="T2" fmla="*/ 15 w 92"/>
                <a:gd name="T3" fmla="*/ 19 h 66"/>
                <a:gd name="T4" fmla="*/ 1 w 92"/>
                <a:gd name="T5" fmla="*/ 3 h 66"/>
                <a:gd name="T6" fmla="*/ 22 w 92"/>
                <a:gd name="T7" fmla="*/ 17 h 66"/>
                <a:gd name="T8" fmla="*/ 32 w 92"/>
                <a:gd name="T9" fmla="*/ 24 h 66"/>
                <a:gd name="T10" fmla="*/ 22 w 92"/>
                <a:gd name="T11" fmla="*/ 17 h 66"/>
                <a:gd name="T12" fmla="*/ 60 w 92"/>
                <a:gd name="T13" fmla="*/ 37 h 66"/>
                <a:gd name="T14" fmla="*/ 44 w 92"/>
                <a:gd name="T15" fmla="*/ 28 h 66"/>
                <a:gd name="T16" fmla="*/ 60 w 92"/>
                <a:gd name="T17" fmla="*/ 37 h 66"/>
                <a:gd name="T18" fmla="*/ 58 w 92"/>
                <a:gd name="T19" fmla="*/ 47 h 66"/>
                <a:gd name="T20" fmla="*/ 69 w 92"/>
                <a:gd name="T21" fmla="*/ 54 h 66"/>
                <a:gd name="T22" fmla="*/ 58 w 92"/>
                <a:gd name="T23" fmla="*/ 47 h 66"/>
                <a:gd name="T24" fmla="*/ 78 w 92"/>
                <a:gd name="T25" fmla="*/ 58 h 66"/>
                <a:gd name="T26" fmla="*/ 89 w 92"/>
                <a:gd name="T27" fmla="*/ 63 h 66"/>
                <a:gd name="T28" fmla="*/ 78 w 92"/>
                <a:gd name="T29" fmla="*/ 58 h 66"/>
                <a:gd name="T30" fmla="*/ 70 w 92"/>
                <a:gd name="T31" fmla="*/ 36 h 66"/>
                <a:gd name="T32" fmla="*/ 79 w 92"/>
                <a:gd name="T33" fmla="*/ 51 h 66"/>
                <a:gd name="T34" fmla="*/ 70 w 92"/>
                <a:gd name="T35" fmla="*/ 3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3" name="Freeform 150">
              <a:extLst>
                <a:ext uri="{FF2B5EF4-FFF2-40B4-BE49-F238E27FC236}">
                  <a16:creationId xmlns:a16="http://schemas.microsoft.com/office/drawing/2014/main" xmlns="" id="{D13AA0E0-E6D5-405D-B31D-575C3285721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054725" y="2706687"/>
              <a:ext cx="884238" cy="787400"/>
            </a:xfrm>
            <a:custGeom>
              <a:avLst/>
              <a:gdLst>
                <a:gd name="T0" fmla="*/ 457 w 463"/>
                <a:gd name="T1" fmla="*/ 180 h 412"/>
                <a:gd name="T2" fmla="*/ 438 w 463"/>
                <a:gd name="T3" fmla="*/ 160 h 412"/>
                <a:gd name="T4" fmla="*/ 424 w 463"/>
                <a:gd name="T5" fmla="*/ 139 h 412"/>
                <a:gd name="T6" fmla="*/ 410 w 463"/>
                <a:gd name="T7" fmla="*/ 124 h 412"/>
                <a:gd name="T8" fmla="*/ 378 w 463"/>
                <a:gd name="T9" fmla="*/ 93 h 412"/>
                <a:gd name="T10" fmla="*/ 367 w 463"/>
                <a:gd name="T11" fmla="*/ 53 h 412"/>
                <a:gd name="T12" fmla="*/ 347 w 463"/>
                <a:gd name="T13" fmla="*/ 33 h 412"/>
                <a:gd name="T14" fmla="*/ 329 w 463"/>
                <a:gd name="T15" fmla="*/ 10 h 412"/>
                <a:gd name="T16" fmla="*/ 324 w 463"/>
                <a:gd name="T17" fmla="*/ 51 h 412"/>
                <a:gd name="T18" fmla="*/ 297 w 463"/>
                <a:gd name="T19" fmla="*/ 76 h 412"/>
                <a:gd name="T20" fmla="*/ 265 w 463"/>
                <a:gd name="T21" fmla="*/ 59 h 412"/>
                <a:gd name="T22" fmla="*/ 259 w 463"/>
                <a:gd name="T23" fmla="*/ 35 h 412"/>
                <a:gd name="T24" fmla="*/ 268 w 463"/>
                <a:gd name="T25" fmla="*/ 17 h 412"/>
                <a:gd name="T26" fmla="*/ 251 w 463"/>
                <a:gd name="T27" fmla="*/ 19 h 412"/>
                <a:gd name="T28" fmla="*/ 222 w 463"/>
                <a:gd name="T29" fmla="*/ 13 h 412"/>
                <a:gd name="T30" fmla="*/ 194 w 463"/>
                <a:gd name="T31" fmla="*/ 32 h 412"/>
                <a:gd name="T32" fmla="*/ 184 w 463"/>
                <a:gd name="T33" fmla="*/ 51 h 412"/>
                <a:gd name="T34" fmla="*/ 167 w 463"/>
                <a:gd name="T35" fmla="*/ 44 h 412"/>
                <a:gd name="T36" fmla="*/ 147 w 463"/>
                <a:gd name="T37" fmla="*/ 46 h 412"/>
                <a:gd name="T38" fmla="*/ 131 w 463"/>
                <a:gd name="T39" fmla="*/ 55 h 412"/>
                <a:gd name="T40" fmla="*/ 123 w 463"/>
                <a:gd name="T41" fmla="*/ 73 h 412"/>
                <a:gd name="T42" fmla="*/ 106 w 463"/>
                <a:gd name="T43" fmla="*/ 75 h 412"/>
                <a:gd name="T44" fmla="*/ 69 w 463"/>
                <a:gd name="T45" fmla="*/ 110 h 412"/>
                <a:gd name="T46" fmla="*/ 34 w 463"/>
                <a:gd name="T47" fmla="*/ 121 h 412"/>
                <a:gd name="T48" fmla="*/ 13 w 463"/>
                <a:gd name="T49" fmla="*/ 130 h 412"/>
                <a:gd name="T50" fmla="*/ 6 w 463"/>
                <a:gd name="T51" fmla="*/ 169 h 412"/>
                <a:gd name="T52" fmla="*/ 9 w 463"/>
                <a:gd name="T53" fmla="*/ 187 h 412"/>
                <a:gd name="T54" fmla="*/ 22 w 463"/>
                <a:gd name="T55" fmla="*/ 227 h 412"/>
                <a:gd name="T56" fmla="*/ 23 w 463"/>
                <a:gd name="T57" fmla="*/ 277 h 412"/>
                <a:gd name="T58" fmla="*/ 56 w 463"/>
                <a:gd name="T59" fmla="*/ 294 h 412"/>
                <a:gd name="T60" fmla="*/ 104 w 463"/>
                <a:gd name="T61" fmla="*/ 280 h 412"/>
                <a:gd name="T62" fmla="*/ 157 w 463"/>
                <a:gd name="T63" fmla="*/ 260 h 412"/>
                <a:gd name="T64" fmla="*/ 219 w 463"/>
                <a:gd name="T65" fmla="*/ 256 h 412"/>
                <a:gd name="T66" fmla="*/ 240 w 463"/>
                <a:gd name="T67" fmla="*/ 268 h 412"/>
                <a:gd name="T68" fmla="*/ 262 w 463"/>
                <a:gd name="T69" fmla="*/ 287 h 412"/>
                <a:gd name="T70" fmla="*/ 278 w 463"/>
                <a:gd name="T71" fmla="*/ 285 h 412"/>
                <a:gd name="T72" fmla="*/ 288 w 463"/>
                <a:gd name="T73" fmla="*/ 289 h 412"/>
                <a:gd name="T74" fmla="*/ 304 w 463"/>
                <a:gd name="T75" fmla="*/ 317 h 412"/>
                <a:gd name="T76" fmla="*/ 344 w 463"/>
                <a:gd name="T77" fmla="*/ 344 h 412"/>
                <a:gd name="T78" fmla="*/ 365 w 463"/>
                <a:gd name="T79" fmla="*/ 341 h 412"/>
                <a:gd name="T80" fmla="*/ 379 w 463"/>
                <a:gd name="T81" fmla="*/ 348 h 412"/>
                <a:gd name="T82" fmla="*/ 419 w 463"/>
                <a:gd name="T83" fmla="*/ 330 h 412"/>
                <a:gd name="T84" fmla="*/ 443 w 463"/>
                <a:gd name="T85" fmla="*/ 266 h 412"/>
                <a:gd name="T86" fmla="*/ 458 w 463"/>
                <a:gd name="T87" fmla="*/ 228 h 412"/>
                <a:gd name="T88" fmla="*/ 210 w 463"/>
                <a:gd name="T89" fmla="*/ 11 h 412"/>
                <a:gd name="T90" fmla="*/ 266 w 463"/>
                <a:gd name="T91" fmla="*/ 307 h 412"/>
                <a:gd name="T92" fmla="*/ 379 w 463"/>
                <a:gd name="T93" fmla="*/ 376 h 412"/>
                <a:gd name="T94" fmla="*/ 380 w 463"/>
                <a:gd name="T95" fmla="*/ 411 h 412"/>
                <a:gd name="T96" fmla="*/ 395 w 463"/>
                <a:gd name="T97" fmla="*/ 402 h 412"/>
                <a:gd name="T98" fmla="*/ 379 w 463"/>
                <a:gd name="T99" fmla="*/ 376 h 4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3"/>
                <a:gd name="T151" fmla="*/ 0 h 412"/>
                <a:gd name="T152" fmla="*/ 463 w 463"/>
                <a:gd name="T153" fmla="*/ 412 h 4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4" name="Freeform 151">
              <a:extLst>
                <a:ext uri="{FF2B5EF4-FFF2-40B4-BE49-F238E27FC236}">
                  <a16:creationId xmlns:a16="http://schemas.microsoft.com/office/drawing/2014/main" xmlns="" id="{462E6DA5-079E-4AD8-8F95-57E03BC35F4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212013" y="3267075"/>
              <a:ext cx="269875" cy="320675"/>
            </a:xfrm>
            <a:custGeom>
              <a:avLst/>
              <a:gdLst>
                <a:gd name="T0" fmla="*/ 87 w 141"/>
                <a:gd name="T1" fmla="*/ 81 h 168"/>
                <a:gd name="T2" fmla="*/ 78 w 141"/>
                <a:gd name="T3" fmla="*/ 84 h 168"/>
                <a:gd name="T4" fmla="*/ 67 w 141"/>
                <a:gd name="T5" fmla="*/ 79 h 168"/>
                <a:gd name="T6" fmla="*/ 61 w 141"/>
                <a:gd name="T7" fmla="*/ 89 h 168"/>
                <a:gd name="T8" fmla="*/ 52 w 141"/>
                <a:gd name="T9" fmla="*/ 105 h 168"/>
                <a:gd name="T10" fmla="*/ 21 w 141"/>
                <a:gd name="T11" fmla="*/ 125 h 168"/>
                <a:gd name="T12" fmla="*/ 7 w 141"/>
                <a:gd name="T13" fmla="*/ 139 h 168"/>
                <a:gd name="T14" fmla="*/ 4 w 141"/>
                <a:gd name="T15" fmla="*/ 151 h 168"/>
                <a:gd name="T16" fmla="*/ 14 w 141"/>
                <a:gd name="T17" fmla="*/ 156 h 168"/>
                <a:gd name="T18" fmla="*/ 22 w 141"/>
                <a:gd name="T19" fmla="*/ 159 h 168"/>
                <a:gd name="T20" fmla="*/ 43 w 141"/>
                <a:gd name="T21" fmla="*/ 154 h 168"/>
                <a:gd name="T22" fmla="*/ 50 w 141"/>
                <a:gd name="T23" fmla="*/ 141 h 168"/>
                <a:gd name="T24" fmla="*/ 56 w 141"/>
                <a:gd name="T25" fmla="*/ 129 h 168"/>
                <a:gd name="T26" fmla="*/ 69 w 141"/>
                <a:gd name="T27" fmla="*/ 122 h 168"/>
                <a:gd name="T28" fmla="*/ 72 w 141"/>
                <a:gd name="T29" fmla="*/ 116 h 168"/>
                <a:gd name="T30" fmla="*/ 80 w 141"/>
                <a:gd name="T31" fmla="*/ 105 h 168"/>
                <a:gd name="T32" fmla="*/ 89 w 141"/>
                <a:gd name="T33" fmla="*/ 90 h 168"/>
                <a:gd name="T34" fmla="*/ 87 w 141"/>
                <a:gd name="T35" fmla="*/ 81 h 168"/>
                <a:gd name="T36" fmla="*/ 15 w 141"/>
                <a:gd name="T37" fmla="*/ 167 h 168"/>
                <a:gd name="T38" fmla="*/ 19 w 141"/>
                <a:gd name="T39" fmla="*/ 162 h 168"/>
                <a:gd name="T40" fmla="*/ 15 w 141"/>
                <a:gd name="T41" fmla="*/ 167 h 168"/>
                <a:gd name="T42" fmla="*/ 128 w 141"/>
                <a:gd name="T43" fmla="*/ 41 h 168"/>
                <a:gd name="T44" fmla="*/ 117 w 141"/>
                <a:gd name="T45" fmla="*/ 40 h 168"/>
                <a:gd name="T46" fmla="*/ 110 w 141"/>
                <a:gd name="T47" fmla="*/ 33 h 168"/>
                <a:gd name="T48" fmla="*/ 105 w 141"/>
                <a:gd name="T49" fmla="*/ 24 h 168"/>
                <a:gd name="T50" fmla="*/ 105 w 141"/>
                <a:gd name="T51" fmla="*/ 30 h 168"/>
                <a:gd name="T52" fmla="*/ 100 w 141"/>
                <a:gd name="T53" fmla="*/ 28 h 168"/>
                <a:gd name="T54" fmla="*/ 96 w 141"/>
                <a:gd name="T55" fmla="*/ 20 h 168"/>
                <a:gd name="T56" fmla="*/ 92 w 141"/>
                <a:gd name="T57" fmla="*/ 10 h 168"/>
                <a:gd name="T58" fmla="*/ 78 w 141"/>
                <a:gd name="T59" fmla="*/ 0 h 168"/>
                <a:gd name="T60" fmla="*/ 81 w 141"/>
                <a:gd name="T61" fmla="*/ 12 h 168"/>
                <a:gd name="T62" fmla="*/ 89 w 141"/>
                <a:gd name="T63" fmla="*/ 20 h 168"/>
                <a:gd name="T64" fmla="*/ 96 w 141"/>
                <a:gd name="T65" fmla="*/ 29 h 168"/>
                <a:gd name="T66" fmla="*/ 94 w 141"/>
                <a:gd name="T67" fmla="*/ 46 h 168"/>
                <a:gd name="T68" fmla="*/ 85 w 141"/>
                <a:gd name="T69" fmla="*/ 56 h 168"/>
                <a:gd name="T70" fmla="*/ 100 w 141"/>
                <a:gd name="T71" fmla="*/ 69 h 168"/>
                <a:gd name="T72" fmla="*/ 97 w 141"/>
                <a:gd name="T73" fmla="*/ 87 h 168"/>
                <a:gd name="T74" fmla="*/ 107 w 141"/>
                <a:gd name="T75" fmla="*/ 89 h 168"/>
                <a:gd name="T76" fmla="*/ 119 w 141"/>
                <a:gd name="T77" fmla="*/ 71 h 168"/>
                <a:gd name="T78" fmla="*/ 123 w 141"/>
                <a:gd name="T79" fmla="*/ 60 h 168"/>
                <a:gd name="T80" fmla="*/ 130 w 141"/>
                <a:gd name="T81" fmla="*/ 57 h 168"/>
                <a:gd name="T82" fmla="*/ 135 w 141"/>
                <a:gd name="T83" fmla="*/ 50 h 168"/>
                <a:gd name="T84" fmla="*/ 139 w 141"/>
                <a:gd name="T85" fmla="*/ 40 h 168"/>
                <a:gd name="T86" fmla="*/ 128 w 141"/>
                <a:gd name="T87" fmla="*/ 41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"/>
                <a:gd name="T133" fmla="*/ 0 h 168"/>
                <a:gd name="T134" fmla="*/ 141 w 141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5" name="Freeform 152">
              <a:extLst>
                <a:ext uri="{FF2B5EF4-FFF2-40B4-BE49-F238E27FC236}">
                  <a16:creationId xmlns:a16="http://schemas.microsoft.com/office/drawing/2014/main" xmlns="" id="{61DFA4D2-61DD-4460-86B3-EA357F56840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448550" y="2830512"/>
              <a:ext cx="58738" cy="53975"/>
            </a:xfrm>
            <a:custGeom>
              <a:avLst/>
              <a:gdLst>
                <a:gd name="T0" fmla="*/ 4 w 31"/>
                <a:gd name="T1" fmla="*/ 24 h 28"/>
                <a:gd name="T2" fmla="*/ 17 w 31"/>
                <a:gd name="T3" fmla="*/ 20 h 28"/>
                <a:gd name="T4" fmla="*/ 4 w 31"/>
                <a:gd name="T5" fmla="*/ 24 h 28"/>
                <a:gd name="T6" fmla="*/ 20 w 31"/>
                <a:gd name="T7" fmla="*/ 10 h 28"/>
                <a:gd name="T8" fmla="*/ 31 w 31"/>
                <a:gd name="T9" fmla="*/ 4 h 28"/>
                <a:gd name="T10" fmla="*/ 20 w 31"/>
                <a:gd name="T11" fmla="*/ 1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8"/>
                <a:gd name="T20" fmla="*/ 31 w 3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6" name="Freeform 153">
              <a:extLst>
                <a:ext uri="{FF2B5EF4-FFF2-40B4-BE49-F238E27FC236}">
                  <a16:creationId xmlns:a16="http://schemas.microsoft.com/office/drawing/2014/main" xmlns="" id="{97816B80-8EC1-4D16-929A-60985E167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3613" y="1484312"/>
              <a:ext cx="309563" cy="195263"/>
            </a:xfrm>
            <a:custGeom>
              <a:avLst/>
              <a:gdLst>
                <a:gd name="T0" fmla="*/ 161 w 162"/>
                <a:gd name="T1" fmla="*/ 64 h 102"/>
                <a:gd name="T2" fmla="*/ 151 w 162"/>
                <a:gd name="T3" fmla="*/ 61 h 102"/>
                <a:gd name="T4" fmla="*/ 139 w 162"/>
                <a:gd name="T5" fmla="*/ 53 h 102"/>
                <a:gd name="T6" fmla="*/ 126 w 162"/>
                <a:gd name="T7" fmla="*/ 45 h 102"/>
                <a:gd name="T8" fmla="*/ 115 w 162"/>
                <a:gd name="T9" fmla="*/ 37 h 102"/>
                <a:gd name="T10" fmla="*/ 110 w 162"/>
                <a:gd name="T11" fmla="*/ 28 h 102"/>
                <a:gd name="T12" fmla="*/ 105 w 162"/>
                <a:gd name="T13" fmla="*/ 20 h 102"/>
                <a:gd name="T14" fmla="*/ 88 w 162"/>
                <a:gd name="T15" fmla="*/ 18 h 102"/>
                <a:gd name="T16" fmla="*/ 84 w 162"/>
                <a:gd name="T17" fmla="*/ 6 h 102"/>
                <a:gd name="T18" fmla="*/ 76 w 162"/>
                <a:gd name="T19" fmla="*/ 3 h 102"/>
                <a:gd name="T20" fmla="*/ 68 w 162"/>
                <a:gd name="T21" fmla="*/ 1 h 102"/>
                <a:gd name="T22" fmla="*/ 63 w 162"/>
                <a:gd name="T23" fmla="*/ 4 h 102"/>
                <a:gd name="T24" fmla="*/ 59 w 162"/>
                <a:gd name="T25" fmla="*/ 8 h 102"/>
                <a:gd name="T26" fmla="*/ 51 w 162"/>
                <a:gd name="T27" fmla="*/ 14 h 102"/>
                <a:gd name="T28" fmla="*/ 47 w 162"/>
                <a:gd name="T29" fmla="*/ 19 h 102"/>
                <a:gd name="T30" fmla="*/ 39 w 162"/>
                <a:gd name="T31" fmla="*/ 17 h 102"/>
                <a:gd name="T32" fmla="*/ 31 w 162"/>
                <a:gd name="T33" fmla="*/ 15 h 102"/>
                <a:gd name="T34" fmla="*/ 17 w 162"/>
                <a:gd name="T35" fmla="*/ 5 h 102"/>
                <a:gd name="T36" fmla="*/ 6 w 162"/>
                <a:gd name="T37" fmla="*/ 11 h 102"/>
                <a:gd name="T38" fmla="*/ 11 w 162"/>
                <a:gd name="T39" fmla="*/ 9 h 102"/>
                <a:gd name="T40" fmla="*/ 20 w 162"/>
                <a:gd name="T41" fmla="*/ 19 h 102"/>
                <a:gd name="T42" fmla="*/ 25 w 162"/>
                <a:gd name="T43" fmla="*/ 26 h 102"/>
                <a:gd name="T44" fmla="*/ 14 w 162"/>
                <a:gd name="T45" fmla="*/ 28 h 102"/>
                <a:gd name="T46" fmla="*/ 3 w 162"/>
                <a:gd name="T47" fmla="*/ 28 h 102"/>
                <a:gd name="T48" fmla="*/ 6 w 162"/>
                <a:gd name="T49" fmla="*/ 38 h 102"/>
                <a:gd name="T50" fmla="*/ 6 w 162"/>
                <a:gd name="T51" fmla="*/ 45 h 102"/>
                <a:gd name="T52" fmla="*/ 13 w 162"/>
                <a:gd name="T53" fmla="*/ 47 h 102"/>
                <a:gd name="T54" fmla="*/ 15 w 162"/>
                <a:gd name="T55" fmla="*/ 56 h 102"/>
                <a:gd name="T56" fmla="*/ 15 w 162"/>
                <a:gd name="T57" fmla="*/ 71 h 102"/>
                <a:gd name="T58" fmla="*/ 24 w 162"/>
                <a:gd name="T59" fmla="*/ 70 h 102"/>
                <a:gd name="T60" fmla="*/ 34 w 162"/>
                <a:gd name="T61" fmla="*/ 63 h 102"/>
                <a:gd name="T62" fmla="*/ 42 w 162"/>
                <a:gd name="T63" fmla="*/ 62 h 102"/>
                <a:gd name="T64" fmla="*/ 55 w 162"/>
                <a:gd name="T65" fmla="*/ 62 h 102"/>
                <a:gd name="T66" fmla="*/ 64 w 162"/>
                <a:gd name="T67" fmla="*/ 66 h 102"/>
                <a:gd name="T68" fmla="*/ 69 w 162"/>
                <a:gd name="T69" fmla="*/ 68 h 102"/>
                <a:gd name="T70" fmla="*/ 79 w 162"/>
                <a:gd name="T71" fmla="*/ 71 h 102"/>
                <a:gd name="T72" fmla="*/ 84 w 162"/>
                <a:gd name="T73" fmla="*/ 75 h 102"/>
                <a:gd name="T74" fmla="*/ 91 w 162"/>
                <a:gd name="T75" fmla="*/ 82 h 102"/>
                <a:gd name="T76" fmla="*/ 99 w 162"/>
                <a:gd name="T77" fmla="*/ 83 h 102"/>
                <a:gd name="T78" fmla="*/ 101 w 162"/>
                <a:gd name="T79" fmla="*/ 97 h 102"/>
                <a:gd name="T80" fmla="*/ 104 w 162"/>
                <a:gd name="T81" fmla="*/ 96 h 102"/>
                <a:gd name="T82" fmla="*/ 112 w 162"/>
                <a:gd name="T83" fmla="*/ 99 h 102"/>
                <a:gd name="T84" fmla="*/ 122 w 162"/>
                <a:gd name="T85" fmla="*/ 95 h 102"/>
                <a:gd name="T86" fmla="*/ 138 w 162"/>
                <a:gd name="T87" fmla="*/ 86 h 102"/>
                <a:gd name="T88" fmla="*/ 144 w 162"/>
                <a:gd name="T89" fmla="*/ 75 h 102"/>
                <a:gd name="T90" fmla="*/ 153 w 162"/>
                <a:gd name="T91" fmla="*/ 69 h 102"/>
                <a:gd name="T92" fmla="*/ 162 w 162"/>
                <a:gd name="T93" fmla="*/ 71 h 102"/>
                <a:gd name="T94" fmla="*/ 161 w 162"/>
                <a:gd name="T95" fmla="*/ 64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2"/>
                <a:gd name="T145" fmla="*/ 0 h 102"/>
                <a:gd name="T146" fmla="*/ 162 w 1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7" name="Freeform 154">
              <a:extLst>
                <a:ext uri="{FF2B5EF4-FFF2-40B4-BE49-F238E27FC236}">
                  <a16:creationId xmlns:a16="http://schemas.microsoft.com/office/drawing/2014/main" xmlns="" id="{4A445B94-26D1-4469-A6FF-A74EAF77C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8" y="1554162"/>
              <a:ext cx="425450" cy="360363"/>
            </a:xfrm>
            <a:custGeom>
              <a:avLst/>
              <a:gdLst>
                <a:gd name="T0" fmla="*/ 217 w 223"/>
                <a:gd name="T1" fmla="*/ 162 h 188"/>
                <a:gd name="T2" fmla="*/ 212 w 223"/>
                <a:gd name="T3" fmla="*/ 150 h 188"/>
                <a:gd name="T4" fmla="*/ 200 w 223"/>
                <a:gd name="T5" fmla="*/ 140 h 188"/>
                <a:gd name="T6" fmla="*/ 192 w 223"/>
                <a:gd name="T7" fmla="*/ 130 h 188"/>
                <a:gd name="T8" fmla="*/ 204 w 223"/>
                <a:gd name="T9" fmla="*/ 114 h 188"/>
                <a:gd name="T10" fmla="*/ 193 w 223"/>
                <a:gd name="T11" fmla="*/ 108 h 188"/>
                <a:gd name="T12" fmla="*/ 191 w 223"/>
                <a:gd name="T13" fmla="*/ 95 h 188"/>
                <a:gd name="T14" fmla="*/ 191 w 223"/>
                <a:gd name="T15" fmla="*/ 83 h 188"/>
                <a:gd name="T16" fmla="*/ 192 w 223"/>
                <a:gd name="T17" fmla="*/ 74 h 188"/>
                <a:gd name="T18" fmla="*/ 197 w 223"/>
                <a:gd name="T19" fmla="*/ 65 h 188"/>
                <a:gd name="T20" fmla="*/ 199 w 223"/>
                <a:gd name="T21" fmla="*/ 60 h 188"/>
                <a:gd name="T22" fmla="*/ 197 w 223"/>
                <a:gd name="T23" fmla="*/ 46 h 188"/>
                <a:gd name="T24" fmla="*/ 189 w 223"/>
                <a:gd name="T25" fmla="*/ 45 h 188"/>
                <a:gd name="T26" fmla="*/ 182 w 223"/>
                <a:gd name="T27" fmla="*/ 38 h 188"/>
                <a:gd name="T28" fmla="*/ 177 w 223"/>
                <a:gd name="T29" fmla="*/ 34 h 188"/>
                <a:gd name="T30" fmla="*/ 167 w 223"/>
                <a:gd name="T31" fmla="*/ 31 h 188"/>
                <a:gd name="T32" fmla="*/ 162 w 223"/>
                <a:gd name="T33" fmla="*/ 29 h 188"/>
                <a:gd name="T34" fmla="*/ 153 w 223"/>
                <a:gd name="T35" fmla="*/ 25 h 188"/>
                <a:gd name="T36" fmla="*/ 140 w 223"/>
                <a:gd name="T37" fmla="*/ 25 h 188"/>
                <a:gd name="T38" fmla="*/ 132 w 223"/>
                <a:gd name="T39" fmla="*/ 26 h 188"/>
                <a:gd name="T40" fmla="*/ 122 w 223"/>
                <a:gd name="T41" fmla="*/ 33 h 188"/>
                <a:gd name="T42" fmla="*/ 113 w 223"/>
                <a:gd name="T43" fmla="*/ 34 h 188"/>
                <a:gd name="T44" fmla="*/ 113 w 223"/>
                <a:gd name="T45" fmla="*/ 40 h 188"/>
                <a:gd name="T46" fmla="*/ 88 w 223"/>
                <a:gd name="T47" fmla="*/ 46 h 188"/>
                <a:gd name="T48" fmla="*/ 68 w 223"/>
                <a:gd name="T49" fmla="*/ 33 h 188"/>
                <a:gd name="T50" fmla="*/ 54 w 223"/>
                <a:gd name="T51" fmla="*/ 20 h 188"/>
                <a:gd name="T52" fmla="*/ 46 w 223"/>
                <a:gd name="T53" fmla="*/ 14 h 188"/>
                <a:gd name="T54" fmla="*/ 44 w 223"/>
                <a:gd name="T55" fmla="*/ 4 h 188"/>
                <a:gd name="T56" fmla="*/ 21 w 223"/>
                <a:gd name="T57" fmla="*/ 14 h 188"/>
                <a:gd name="T58" fmla="*/ 13 w 223"/>
                <a:gd name="T59" fmla="*/ 9 h 188"/>
                <a:gd name="T60" fmla="*/ 7 w 223"/>
                <a:gd name="T61" fmla="*/ 1 h 188"/>
                <a:gd name="T62" fmla="*/ 3 w 223"/>
                <a:gd name="T63" fmla="*/ 6 h 188"/>
                <a:gd name="T64" fmla="*/ 3 w 223"/>
                <a:gd name="T65" fmla="*/ 16 h 188"/>
                <a:gd name="T66" fmla="*/ 3 w 223"/>
                <a:gd name="T67" fmla="*/ 28 h 188"/>
                <a:gd name="T68" fmla="*/ 9 w 223"/>
                <a:gd name="T69" fmla="*/ 37 h 188"/>
                <a:gd name="T70" fmla="*/ 13 w 223"/>
                <a:gd name="T71" fmla="*/ 46 h 188"/>
                <a:gd name="T72" fmla="*/ 19 w 223"/>
                <a:gd name="T73" fmla="*/ 52 h 188"/>
                <a:gd name="T74" fmla="*/ 23 w 223"/>
                <a:gd name="T75" fmla="*/ 56 h 188"/>
                <a:gd name="T76" fmla="*/ 22 w 223"/>
                <a:gd name="T77" fmla="*/ 63 h 188"/>
                <a:gd name="T78" fmla="*/ 17 w 223"/>
                <a:gd name="T79" fmla="*/ 72 h 188"/>
                <a:gd name="T80" fmla="*/ 19 w 223"/>
                <a:gd name="T81" fmla="*/ 82 h 188"/>
                <a:gd name="T82" fmla="*/ 24 w 223"/>
                <a:gd name="T83" fmla="*/ 88 h 188"/>
                <a:gd name="T84" fmla="*/ 37 w 223"/>
                <a:gd name="T85" fmla="*/ 97 h 188"/>
                <a:gd name="T86" fmla="*/ 42 w 223"/>
                <a:gd name="T87" fmla="*/ 103 h 188"/>
                <a:gd name="T88" fmla="*/ 41 w 223"/>
                <a:gd name="T89" fmla="*/ 111 h 188"/>
                <a:gd name="T90" fmla="*/ 45 w 223"/>
                <a:gd name="T91" fmla="*/ 119 h 188"/>
                <a:gd name="T92" fmla="*/ 51 w 223"/>
                <a:gd name="T93" fmla="*/ 127 h 188"/>
                <a:gd name="T94" fmla="*/ 54 w 223"/>
                <a:gd name="T95" fmla="*/ 127 h 188"/>
                <a:gd name="T96" fmla="*/ 59 w 223"/>
                <a:gd name="T97" fmla="*/ 126 h 188"/>
                <a:gd name="T98" fmla="*/ 67 w 223"/>
                <a:gd name="T99" fmla="*/ 125 h 188"/>
                <a:gd name="T100" fmla="*/ 79 w 223"/>
                <a:gd name="T101" fmla="*/ 143 h 188"/>
                <a:gd name="T102" fmla="*/ 85 w 223"/>
                <a:gd name="T103" fmla="*/ 153 h 188"/>
                <a:gd name="T104" fmla="*/ 99 w 223"/>
                <a:gd name="T105" fmla="*/ 160 h 188"/>
                <a:gd name="T106" fmla="*/ 125 w 223"/>
                <a:gd name="T107" fmla="*/ 170 h 188"/>
                <a:gd name="T108" fmla="*/ 143 w 223"/>
                <a:gd name="T109" fmla="*/ 165 h 188"/>
                <a:gd name="T110" fmla="*/ 151 w 223"/>
                <a:gd name="T111" fmla="*/ 180 h 188"/>
                <a:gd name="T112" fmla="*/ 191 w 223"/>
                <a:gd name="T113" fmla="*/ 187 h 188"/>
                <a:gd name="T114" fmla="*/ 202 w 223"/>
                <a:gd name="T115" fmla="*/ 188 h 188"/>
                <a:gd name="T116" fmla="*/ 202 w 223"/>
                <a:gd name="T117" fmla="*/ 185 h 188"/>
                <a:gd name="T118" fmla="*/ 209 w 223"/>
                <a:gd name="T119" fmla="*/ 174 h 188"/>
                <a:gd name="T120" fmla="*/ 220 w 223"/>
                <a:gd name="T121" fmla="*/ 171 h 188"/>
                <a:gd name="T122" fmla="*/ 217 w 223"/>
                <a:gd name="T123" fmla="*/ 162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188"/>
                <a:gd name="T188" fmla="*/ 223 w 223"/>
                <a:gd name="T189" fmla="*/ 188 h 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8" name="Freeform 155">
              <a:extLst>
                <a:ext uri="{FF2B5EF4-FFF2-40B4-BE49-F238E27FC236}">
                  <a16:creationId xmlns:a16="http://schemas.microsoft.com/office/drawing/2014/main" xmlns="" id="{891B2944-A6FE-4DBF-AAB7-2D57097887C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41850" y="1128712"/>
              <a:ext cx="876300" cy="412750"/>
            </a:xfrm>
            <a:custGeom>
              <a:avLst/>
              <a:gdLst>
                <a:gd name="T0" fmla="*/ 444 w 459"/>
                <a:gd name="T1" fmla="*/ 89 h 216"/>
                <a:gd name="T2" fmla="*/ 429 w 459"/>
                <a:gd name="T3" fmla="*/ 75 h 216"/>
                <a:gd name="T4" fmla="*/ 399 w 459"/>
                <a:gd name="T5" fmla="*/ 70 h 216"/>
                <a:gd name="T6" fmla="*/ 372 w 459"/>
                <a:gd name="T7" fmla="*/ 51 h 216"/>
                <a:gd name="T8" fmla="*/ 341 w 459"/>
                <a:gd name="T9" fmla="*/ 17 h 216"/>
                <a:gd name="T10" fmla="*/ 310 w 459"/>
                <a:gd name="T11" fmla="*/ 30 h 216"/>
                <a:gd name="T12" fmla="*/ 302 w 459"/>
                <a:gd name="T13" fmla="*/ 21 h 216"/>
                <a:gd name="T14" fmla="*/ 285 w 459"/>
                <a:gd name="T15" fmla="*/ 19 h 216"/>
                <a:gd name="T16" fmla="*/ 277 w 459"/>
                <a:gd name="T17" fmla="*/ 2 h 216"/>
                <a:gd name="T18" fmla="*/ 237 w 459"/>
                <a:gd name="T19" fmla="*/ 10 h 216"/>
                <a:gd name="T20" fmla="*/ 193 w 459"/>
                <a:gd name="T21" fmla="*/ 20 h 216"/>
                <a:gd name="T22" fmla="*/ 170 w 459"/>
                <a:gd name="T23" fmla="*/ 31 h 216"/>
                <a:gd name="T24" fmla="*/ 166 w 459"/>
                <a:gd name="T25" fmla="*/ 46 h 216"/>
                <a:gd name="T26" fmla="*/ 170 w 459"/>
                <a:gd name="T27" fmla="*/ 61 h 216"/>
                <a:gd name="T28" fmla="*/ 158 w 459"/>
                <a:gd name="T29" fmla="*/ 69 h 216"/>
                <a:gd name="T30" fmla="*/ 141 w 459"/>
                <a:gd name="T31" fmla="*/ 68 h 216"/>
                <a:gd name="T32" fmla="*/ 112 w 459"/>
                <a:gd name="T33" fmla="*/ 70 h 216"/>
                <a:gd name="T34" fmla="*/ 92 w 459"/>
                <a:gd name="T35" fmla="*/ 70 h 216"/>
                <a:gd name="T36" fmla="*/ 62 w 459"/>
                <a:gd name="T37" fmla="*/ 58 h 216"/>
                <a:gd name="T38" fmla="*/ 35 w 459"/>
                <a:gd name="T39" fmla="*/ 66 h 216"/>
                <a:gd name="T40" fmla="*/ 25 w 459"/>
                <a:gd name="T41" fmla="*/ 84 h 216"/>
                <a:gd name="T42" fmla="*/ 4 w 459"/>
                <a:gd name="T43" fmla="*/ 88 h 216"/>
                <a:gd name="T44" fmla="*/ 1 w 459"/>
                <a:gd name="T45" fmla="*/ 104 h 216"/>
                <a:gd name="T46" fmla="*/ 17 w 459"/>
                <a:gd name="T47" fmla="*/ 114 h 216"/>
                <a:gd name="T48" fmla="*/ 28 w 459"/>
                <a:gd name="T49" fmla="*/ 134 h 216"/>
                <a:gd name="T50" fmla="*/ 58 w 459"/>
                <a:gd name="T51" fmla="*/ 127 h 216"/>
                <a:gd name="T52" fmla="*/ 65 w 459"/>
                <a:gd name="T53" fmla="*/ 150 h 216"/>
                <a:gd name="T54" fmla="*/ 44 w 459"/>
                <a:gd name="T55" fmla="*/ 165 h 216"/>
                <a:gd name="T56" fmla="*/ 64 w 459"/>
                <a:gd name="T57" fmla="*/ 185 h 216"/>
                <a:gd name="T58" fmla="*/ 75 w 459"/>
                <a:gd name="T59" fmla="*/ 197 h 216"/>
                <a:gd name="T60" fmla="*/ 108 w 459"/>
                <a:gd name="T61" fmla="*/ 203 h 216"/>
                <a:gd name="T62" fmla="*/ 139 w 459"/>
                <a:gd name="T63" fmla="*/ 144 h 216"/>
                <a:gd name="T64" fmla="*/ 157 w 459"/>
                <a:gd name="T65" fmla="*/ 146 h 216"/>
                <a:gd name="T66" fmla="*/ 191 w 459"/>
                <a:gd name="T67" fmla="*/ 174 h 216"/>
                <a:gd name="T68" fmla="*/ 225 w 459"/>
                <a:gd name="T69" fmla="*/ 192 h 216"/>
                <a:gd name="T70" fmla="*/ 250 w 459"/>
                <a:gd name="T71" fmla="*/ 212 h 216"/>
                <a:gd name="T72" fmla="*/ 274 w 459"/>
                <a:gd name="T73" fmla="*/ 201 h 216"/>
                <a:gd name="T74" fmla="*/ 299 w 459"/>
                <a:gd name="T75" fmla="*/ 187 h 216"/>
                <a:gd name="T76" fmla="*/ 336 w 459"/>
                <a:gd name="T77" fmla="*/ 185 h 216"/>
                <a:gd name="T78" fmla="*/ 385 w 459"/>
                <a:gd name="T79" fmla="*/ 193 h 216"/>
                <a:gd name="T80" fmla="*/ 386 w 459"/>
                <a:gd name="T81" fmla="*/ 167 h 216"/>
                <a:gd name="T82" fmla="*/ 401 w 459"/>
                <a:gd name="T83" fmla="*/ 151 h 216"/>
                <a:gd name="T84" fmla="*/ 416 w 459"/>
                <a:gd name="T85" fmla="*/ 126 h 216"/>
                <a:gd name="T86" fmla="*/ 445 w 459"/>
                <a:gd name="T87" fmla="*/ 123 h 216"/>
                <a:gd name="T88" fmla="*/ 455 w 459"/>
                <a:gd name="T89" fmla="*/ 99 h 216"/>
                <a:gd name="T90" fmla="*/ 171 w 459"/>
                <a:gd name="T91" fmla="*/ 137 h 216"/>
                <a:gd name="T92" fmla="*/ 361 w 459"/>
                <a:gd name="T93" fmla="*/ 136 h 216"/>
                <a:gd name="T94" fmla="*/ 315 w 459"/>
                <a:gd name="T95" fmla="*/ 136 h 216"/>
                <a:gd name="T96" fmla="*/ 361 w 459"/>
                <a:gd name="T97" fmla="*/ 13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9"/>
                <a:gd name="T148" fmla="*/ 0 h 216"/>
                <a:gd name="T149" fmla="*/ 459 w 45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89" name="Freeform 156">
              <a:extLst>
                <a:ext uri="{FF2B5EF4-FFF2-40B4-BE49-F238E27FC236}">
                  <a16:creationId xmlns:a16="http://schemas.microsoft.com/office/drawing/2014/main" xmlns="" id="{EB15DCF6-A1CB-4C33-81E9-3DFFCACF15D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64000" y="112712"/>
              <a:ext cx="3681413" cy="1411288"/>
            </a:xfrm>
            <a:custGeom>
              <a:avLst/>
              <a:gdLst>
                <a:gd name="T0" fmla="*/ 814 w 1926"/>
                <a:gd name="T1" fmla="*/ 12 h 739"/>
                <a:gd name="T2" fmla="*/ 840 w 1926"/>
                <a:gd name="T3" fmla="*/ 45 h 739"/>
                <a:gd name="T4" fmla="*/ 912 w 1926"/>
                <a:gd name="T5" fmla="*/ 61 h 739"/>
                <a:gd name="T6" fmla="*/ 822 w 1926"/>
                <a:gd name="T7" fmla="*/ 28 h 739"/>
                <a:gd name="T8" fmla="*/ 1331 w 1926"/>
                <a:gd name="T9" fmla="*/ 168 h 739"/>
                <a:gd name="T10" fmla="*/ 1358 w 1926"/>
                <a:gd name="T11" fmla="*/ 198 h 739"/>
                <a:gd name="T12" fmla="*/ 1388 w 1926"/>
                <a:gd name="T13" fmla="*/ 664 h 739"/>
                <a:gd name="T14" fmla="*/ 355 w 1926"/>
                <a:gd name="T15" fmla="*/ 25 h 739"/>
                <a:gd name="T16" fmla="*/ 1886 w 1926"/>
                <a:gd name="T17" fmla="*/ 330 h 739"/>
                <a:gd name="T18" fmla="*/ 1698 w 1926"/>
                <a:gd name="T19" fmla="*/ 277 h 739"/>
                <a:gd name="T20" fmla="*/ 1580 w 1926"/>
                <a:gd name="T21" fmla="*/ 268 h 739"/>
                <a:gd name="T22" fmla="*/ 1412 w 1926"/>
                <a:gd name="T23" fmla="*/ 221 h 739"/>
                <a:gd name="T24" fmla="*/ 1319 w 1926"/>
                <a:gd name="T25" fmla="*/ 241 h 739"/>
                <a:gd name="T26" fmla="*/ 1224 w 1926"/>
                <a:gd name="T27" fmla="*/ 204 h 739"/>
                <a:gd name="T28" fmla="*/ 1101 w 1926"/>
                <a:gd name="T29" fmla="*/ 196 h 739"/>
                <a:gd name="T30" fmla="*/ 989 w 1926"/>
                <a:gd name="T31" fmla="*/ 193 h 739"/>
                <a:gd name="T32" fmla="*/ 1007 w 1926"/>
                <a:gd name="T33" fmla="*/ 122 h 739"/>
                <a:gd name="T34" fmla="*/ 909 w 1926"/>
                <a:gd name="T35" fmla="*/ 126 h 739"/>
                <a:gd name="T36" fmla="*/ 800 w 1926"/>
                <a:gd name="T37" fmla="*/ 148 h 739"/>
                <a:gd name="T38" fmla="*/ 764 w 1926"/>
                <a:gd name="T39" fmla="*/ 190 h 739"/>
                <a:gd name="T40" fmla="*/ 667 w 1926"/>
                <a:gd name="T41" fmla="*/ 228 h 739"/>
                <a:gd name="T42" fmla="*/ 623 w 1926"/>
                <a:gd name="T43" fmla="*/ 257 h 739"/>
                <a:gd name="T44" fmla="*/ 630 w 1926"/>
                <a:gd name="T45" fmla="*/ 312 h 739"/>
                <a:gd name="T46" fmla="*/ 603 w 1926"/>
                <a:gd name="T47" fmla="*/ 320 h 739"/>
                <a:gd name="T48" fmla="*/ 557 w 1926"/>
                <a:gd name="T49" fmla="*/ 231 h 739"/>
                <a:gd name="T50" fmla="*/ 468 w 1926"/>
                <a:gd name="T51" fmla="*/ 273 h 739"/>
                <a:gd name="T52" fmla="*/ 384 w 1926"/>
                <a:gd name="T53" fmla="*/ 305 h 739"/>
                <a:gd name="T54" fmla="*/ 307 w 1926"/>
                <a:gd name="T55" fmla="*/ 312 h 739"/>
                <a:gd name="T56" fmla="*/ 230 w 1926"/>
                <a:gd name="T57" fmla="*/ 353 h 739"/>
                <a:gd name="T58" fmla="*/ 170 w 1926"/>
                <a:gd name="T59" fmla="*/ 355 h 739"/>
                <a:gd name="T60" fmla="*/ 201 w 1926"/>
                <a:gd name="T61" fmla="*/ 292 h 739"/>
                <a:gd name="T62" fmla="*/ 100 w 1926"/>
                <a:gd name="T63" fmla="*/ 296 h 739"/>
                <a:gd name="T64" fmla="*/ 133 w 1926"/>
                <a:gd name="T65" fmla="*/ 407 h 739"/>
                <a:gd name="T66" fmla="*/ 89 w 1926"/>
                <a:gd name="T67" fmla="*/ 497 h 739"/>
                <a:gd name="T68" fmla="*/ 134 w 1926"/>
                <a:gd name="T69" fmla="*/ 574 h 739"/>
                <a:gd name="T70" fmla="*/ 223 w 1926"/>
                <a:gd name="T71" fmla="*/ 617 h 739"/>
                <a:gd name="T72" fmla="*/ 193 w 1926"/>
                <a:gd name="T73" fmla="*/ 682 h 739"/>
                <a:gd name="T74" fmla="*/ 326 w 1926"/>
                <a:gd name="T75" fmla="*/ 731 h 739"/>
                <a:gd name="T76" fmla="*/ 312 w 1926"/>
                <a:gd name="T77" fmla="*/ 613 h 739"/>
                <a:gd name="T78" fmla="*/ 425 w 1926"/>
                <a:gd name="T79" fmla="*/ 599 h 739"/>
                <a:gd name="T80" fmla="*/ 472 w 1926"/>
                <a:gd name="T81" fmla="*/ 554 h 739"/>
                <a:gd name="T82" fmla="*/ 610 w 1926"/>
                <a:gd name="T83" fmla="*/ 554 h 739"/>
                <a:gd name="T84" fmla="*/ 738 w 1926"/>
                <a:gd name="T85" fmla="*/ 612 h 739"/>
                <a:gd name="T86" fmla="*/ 849 w 1926"/>
                <a:gd name="T87" fmla="*/ 616 h 739"/>
                <a:gd name="T88" fmla="*/ 939 w 1926"/>
                <a:gd name="T89" fmla="*/ 614 h 739"/>
                <a:gd name="T90" fmla="*/ 1099 w 1926"/>
                <a:gd name="T91" fmla="*/ 622 h 739"/>
                <a:gd name="T92" fmla="*/ 1210 w 1926"/>
                <a:gd name="T93" fmla="*/ 615 h 739"/>
                <a:gd name="T94" fmla="*/ 1251 w 1926"/>
                <a:gd name="T95" fmla="*/ 689 h 739"/>
                <a:gd name="T96" fmla="*/ 1365 w 1926"/>
                <a:gd name="T97" fmla="*/ 573 h 739"/>
                <a:gd name="T98" fmla="*/ 1310 w 1926"/>
                <a:gd name="T99" fmla="*/ 530 h 739"/>
                <a:gd name="T100" fmla="*/ 1484 w 1926"/>
                <a:gd name="T101" fmla="*/ 473 h 739"/>
                <a:gd name="T102" fmla="*/ 1584 w 1926"/>
                <a:gd name="T103" fmla="*/ 440 h 739"/>
                <a:gd name="T104" fmla="*/ 1544 w 1926"/>
                <a:gd name="T105" fmla="*/ 494 h 739"/>
                <a:gd name="T106" fmla="*/ 1607 w 1926"/>
                <a:gd name="T107" fmla="*/ 521 h 739"/>
                <a:gd name="T108" fmla="*/ 1697 w 1926"/>
                <a:gd name="T109" fmla="*/ 458 h 739"/>
                <a:gd name="T110" fmla="*/ 1766 w 1926"/>
                <a:gd name="T111" fmla="*/ 373 h 739"/>
                <a:gd name="T112" fmla="*/ 1875 w 1926"/>
                <a:gd name="T113" fmla="*/ 379 h 739"/>
                <a:gd name="T114" fmla="*/ 993 w 1926"/>
                <a:gd name="T115" fmla="*/ 567 h 739"/>
                <a:gd name="T116" fmla="*/ 386 w 1926"/>
                <a:gd name="T117" fmla="*/ 247 h 739"/>
                <a:gd name="T118" fmla="*/ 485 w 1926"/>
                <a:gd name="T119" fmla="*/ 133 h 739"/>
                <a:gd name="T120" fmla="*/ 415 w 1926"/>
                <a:gd name="T121" fmla="*/ 39 h 739"/>
                <a:gd name="T122" fmla="*/ 464 w 1926"/>
                <a:gd name="T123" fmla="*/ 16 h 7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26"/>
                <a:gd name="T187" fmla="*/ 0 h 739"/>
                <a:gd name="T188" fmla="*/ 1926 w 1926"/>
                <a:gd name="T189" fmla="*/ 739 h 7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0" name="Freeform 158">
              <a:extLst>
                <a:ext uri="{FF2B5EF4-FFF2-40B4-BE49-F238E27FC236}">
                  <a16:creationId xmlns:a16="http://schemas.microsoft.com/office/drawing/2014/main" xmlns="" id="{3772B499-880F-4D9A-8C3F-32F4751AD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425" y="2347912"/>
              <a:ext cx="395288" cy="415925"/>
            </a:xfrm>
            <a:custGeom>
              <a:avLst/>
              <a:gdLst>
                <a:gd name="T0" fmla="*/ 184 w 206"/>
                <a:gd name="T1" fmla="*/ 102 h 218"/>
                <a:gd name="T2" fmla="*/ 184 w 206"/>
                <a:gd name="T3" fmla="*/ 95 h 218"/>
                <a:gd name="T4" fmla="*/ 181 w 206"/>
                <a:gd name="T5" fmla="*/ 91 h 218"/>
                <a:gd name="T6" fmla="*/ 186 w 206"/>
                <a:gd name="T7" fmla="*/ 81 h 218"/>
                <a:gd name="T8" fmla="*/ 189 w 206"/>
                <a:gd name="T9" fmla="*/ 71 h 218"/>
                <a:gd name="T10" fmla="*/ 194 w 206"/>
                <a:gd name="T11" fmla="*/ 54 h 218"/>
                <a:gd name="T12" fmla="*/ 203 w 206"/>
                <a:gd name="T13" fmla="*/ 44 h 218"/>
                <a:gd name="T14" fmla="*/ 203 w 206"/>
                <a:gd name="T15" fmla="*/ 33 h 218"/>
                <a:gd name="T16" fmla="*/ 204 w 206"/>
                <a:gd name="T17" fmla="*/ 23 h 218"/>
                <a:gd name="T18" fmla="*/ 185 w 206"/>
                <a:gd name="T19" fmla="*/ 13 h 218"/>
                <a:gd name="T20" fmla="*/ 172 w 206"/>
                <a:gd name="T21" fmla="*/ 13 h 218"/>
                <a:gd name="T22" fmla="*/ 164 w 206"/>
                <a:gd name="T23" fmla="*/ 4 h 218"/>
                <a:gd name="T24" fmla="*/ 156 w 206"/>
                <a:gd name="T25" fmla="*/ 6 h 218"/>
                <a:gd name="T26" fmla="*/ 134 w 206"/>
                <a:gd name="T27" fmla="*/ 6 h 218"/>
                <a:gd name="T28" fmla="*/ 114 w 206"/>
                <a:gd name="T29" fmla="*/ 9 h 218"/>
                <a:gd name="T30" fmla="*/ 89 w 206"/>
                <a:gd name="T31" fmla="*/ 13 h 218"/>
                <a:gd name="T32" fmla="*/ 68 w 206"/>
                <a:gd name="T33" fmla="*/ 16 h 218"/>
                <a:gd name="T34" fmla="*/ 66 w 206"/>
                <a:gd name="T35" fmla="*/ 35 h 218"/>
                <a:gd name="T36" fmla="*/ 53 w 206"/>
                <a:gd name="T37" fmla="*/ 71 h 218"/>
                <a:gd name="T38" fmla="*/ 43 w 206"/>
                <a:gd name="T39" fmla="*/ 102 h 218"/>
                <a:gd name="T40" fmla="*/ 32 w 206"/>
                <a:gd name="T41" fmla="*/ 117 h 218"/>
                <a:gd name="T42" fmla="*/ 18 w 206"/>
                <a:gd name="T43" fmla="*/ 117 h 218"/>
                <a:gd name="T44" fmla="*/ 0 w 206"/>
                <a:gd name="T45" fmla="*/ 121 h 218"/>
                <a:gd name="T46" fmla="*/ 4 w 206"/>
                <a:gd name="T47" fmla="*/ 135 h 218"/>
                <a:gd name="T48" fmla="*/ 47 w 206"/>
                <a:gd name="T49" fmla="*/ 132 h 218"/>
                <a:gd name="T50" fmla="*/ 53 w 206"/>
                <a:gd name="T51" fmla="*/ 150 h 218"/>
                <a:gd name="T52" fmla="*/ 76 w 206"/>
                <a:gd name="T53" fmla="*/ 155 h 218"/>
                <a:gd name="T54" fmla="*/ 89 w 206"/>
                <a:gd name="T55" fmla="*/ 145 h 218"/>
                <a:gd name="T56" fmla="*/ 102 w 206"/>
                <a:gd name="T57" fmla="*/ 149 h 218"/>
                <a:gd name="T58" fmla="*/ 103 w 206"/>
                <a:gd name="T59" fmla="*/ 174 h 218"/>
                <a:gd name="T60" fmla="*/ 108 w 206"/>
                <a:gd name="T61" fmla="*/ 192 h 218"/>
                <a:gd name="T62" fmla="*/ 124 w 206"/>
                <a:gd name="T63" fmla="*/ 188 h 218"/>
                <a:gd name="T64" fmla="*/ 130 w 206"/>
                <a:gd name="T65" fmla="*/ 191 h 218"/>
                <a:gd name="T66" fmla="*/ 140 w 206"/>
                <a:gd name="T67" fmla="*/ 193 h 218"/>
                <a:gd name="T68" fmla="*/ 153 w 206"/>
                <a:gd name="T69" fmla="*/ 201 h 218"/>
                <a:gd name="T70" fmla="*/ 162 w 206"/>
                <a:gd name="T71" fmla="*/ 198 h 218"/>
                <a:gd name="T72" fmla="*/ 177 w 206"/>
                <a:gd name="T73" fmla="*/ 206 h 218"/>
                <a:gd name="T74" fmla="*/ 189 w 206"/>
                <a:gd name="T75" fmla="*/ 216 h 218"/>
                <a:gd name="T76" fmla="*/ 190 w 206"/>
                <a:gd name="T77" fmla="*/ 203 h 218"/>
                <a:gd name="T78" fmla="*/ 175 w 206"/>
                <a:gd name="T79" fmla="*/ 196 h 218"/>
                <a:gd name="T80" fmla="*/ 178 w 206"/>
                <a:gd name="T81" fmla="*/ 173 h 218"/>
                <a:gd name="T82" fmla="*/ 182 w 206"/>
                <a:gd name="T83" fmla="*/ 160 h 218"/>
                <a:gd name="T84" fmla="*/ 196 w 206"/>
                <a:gd name="T85" fmla="*/ 157 h 218"/>
                <a:gd name="T86" fmla="*/ 189 w 206"/>
                <a:gd name="T87" fmla="*/ 144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218"/>
                <a:gd name="T134" fmla="*/ 206 w 206"/>
                <a:gd name="T135" fmla="*/ 218 h 2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1" name="Freeform 159">
              <a:extLst>
                <a:ext uri="{FF2B5EF4-FFF2-40B4-BE49-F238E27FC236}">
                  <a16:creationId xmlns:a16="http://schemas.microsoft.com/office/drawing/2014/main" xmlns="" id="{5BCA91EA-2373-4E85-A07E-65D948500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850" y="2520950"/>
              <a:ext cx="34925" cy="46038"/>
            </a:xfrm>
            <a:custGeom>
              <a:avLst/>
              <a:gdLst>
                <a:gd name="T0" fmla="*/ 1 w 18"/>
                <a:gd name="T1" fmla="*/ 12 h 24"/>
                <a:gd name="T2" fmla="*/ 4 w 18"/>
                <a:gd name="T3" fmla="*/ 24 h 24"/>
                <a:gd name="T4" fmla="*/ 9 w 18"/>
                <a:gd name="T5" fmla="*/ 21 h 24"/>
                <a:gd name="T6" fmla="*/ 18 w 18"/>
                <a:gd name="T7" fmla="*/ 8 h 24"/>
                <a:gd name="T8" fmla="*/ 15 w 18"/>
                <a:gd name="T9" fmla="*/ 6 h 24"/>
                <a:gd name="T10" fmla="*/ 14 w 18"/>
                <a:gd name="T11" fmla="*/ 0 h 24"/>
                <a:gd name="T12" fmla="*/ 9 w 18"/>
                <a:gd name="T13" fmla="*/ 0 h 24"/>
                <a:gd name="T14" fmla="*/ 3 w 18"/>
                <a:gd name="T15" fmla="*/ 4 h 24"/>
                <a:gd name="T16" fmla="*/ 0 w 18"/>
                <a:gd name="T17" fmla="*/ 3 h 24"/>
                <a:gd name="T18" fmla="*/ 0 w 18"/>
                <a:gd name="T19" fmla="*/ 4 h 24"/>
                <a:gd name="T20" fmla="*/ 1 w 18"/>
                <a:gd name="T21" fmla="*/ 1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4"/>
                <a:gd name="T35" fmla="*/ 18 w 1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2" name="Freeform 160">
              <a:extLst>
                <a:ext uri="{FF2B5EF4-FFF2-40B4-BE49-F238E27FC236}">
                  <a16:creationId xmlns:a16="http://schemas.microsoft.com/office/drawing/2014/main" xmlns="" id="{BE936947-BF11-43D4-BC1E-1154A2789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488" y="2698750"/>
              <a:ext cx="230188" cy="368300"/>
            </a:xfrm>
            <a:custGeom>
              <a:avLst/>
              <a:gdLst>
                <a:gd name="T0" fmla="*/ 119 w 120"/>
                <a:gd name="T1" fmla="*/ 50 h 193"/>
                <a:gd name="T2" fmla="*/ 116 w 120"/>
                <a:gd name="T3" fmla="*/ 28 h 193"/>
                <a:gd name="T4" fmla="*/ 115 w 120"/>
                <a:gd name="T5" fmla="*/ 1 h 193"/>
                <a:gd name="T6" fmla="*/ 115 w 120"/>
                <a:gd name="T7" fmla="*/ 0 h 193"/>
                <a:gd name="T8" fmla="*/ 103 w 120"/>
                <a:gd name="T9" fmla="*/ 7 h 193"/>
                <a:gd name="T10" fmla="*/ 95 w 120"/>
                <a:gd name="T11" fmla="*/ 9 h 193"/>
                <a:gd name="T12" fmla="*/ 89 w 120"/>
                <a:gd name="T13" fmla="*/ 8 h 193"/>
                <a:gd name="T14" fmla="*/ 85 w 120"/>
                <a:gd name="T15" fmla="*/ 13 h 193"/>
                <a:gd name="T16" fmla="*/ 78 w 120"/>
                <a:gd name="T17" fmla="*/ 13 h 193"/>
                <a:gd name="T18" fmla="*/ 69 w 120"/>
                <a:gd name="T19" fmla="*/ 15 h 193"/>
                <a:gd name="T20" fmla="*/ 65 w 120"/>
                <a:gd name="T21" fmla="*/ 11 h 193"/>
                <a:gd name="T22" fmla="*/ 58 w 120"/>
                <a:gd name="T23" fmla="*/ 13 h 193"/>
                <a:gd name="T24" fmla="*/ 52 w 120"/>
                <a:gd name="T25" fmla="*/ 12 h 193"/>
                <a:gd name="T26" fmla="*/ 51 w 120"/>
                <a:gd name="T27" fmla="*/ 16 h 193"/>
                <a:gd name="T28" fmla="*/ 56 w 120"/>
                <a:gd name="T29" fmla="*/ 40 h 193"/>
                <a:gd name="T30" fmla="*/ 63 w 120"/>
                <a:gd name="T31" fmla="*/ 46 h 193"/>
                <a:gd name="T32" fmla="*/ 63 w 120"/>
                <a:gd name="T33" fmla="*/ 58 h 193"/>
                <a:gd name="T34" fmla="*/ 57 w 120"/>
                <a:gd name="T35" fmla="*/ 65 h 193"/>
                <a:gd name="T36" fmla="*/ 56 w 120"/>
                <a:gd name="T37" fmla="*/ 75 h 193"/>
                <a:gd name="T38" fmla="*/ 46 w 120"/>
                <a:gd name="T39" fmla="*/ 62 h 193"/>
                <a:gd name="T40" fmla="*/ 48 w 120"/>
                <a:gd name="T41" fmla="*/ 47 h 193"/>
                <a:gd name="T42" fmla="*/ 39 w 120"/>
                <a:gd name="T43" fmla="*/ 46 h 193"/>
                <a:gd name="T44" fmla="*/ 31 w 120"/>
                <a:gd name="T45" fmla="*/ 40 h 193"/>
                <a:gd name="T46" fmla="*/ 0 w 120"/>
                <a:gd name="T47" fmla="*/ 52 h 193"/>
                <a:gd name="T48" fmla="*/ 2 w 120"/>
                <a:gd name="T49" fmla="*/ 60 h 193"/>
                <a:gd name="T50" fmla="*/ 2 w 120"/>
                <a:gd name="T51" fmla="*/ 60 h 193"/>
                <a:gd name="T52" fmla="*/ 3 w 120"/>
                <a:gd name="T53" fmla="*/ 64 h 193"/>
                <a:gd name="T54" fmla="*/ 18 w 120"/>
                <a:gd name="T55" fmla="*/ 67 h 193"/>
                <a:gd name="T56" fmla="*/ 31 w 120"/>
                <a:gd name="T57" fmla="*/ 72 h 193"/>
                <a:gd name="T58" fmla="*/ 31 w 120"/>
                <a:gd name="T59" fmla="*/ 89 h 193"/>
                <a:gd name="T60" fmla="*/ 28 w 120"/>
                <a:gd name="T61" fmla="*/ 99 h 193"/>
                <a:gd name="T62" fmla="*/ 32 w 120"/>
                <a:gd name="T63" fmla="*/ 108 h 193"/>
                <a:gd name="T64" fmla="*/ 26 w 120"/>
                <a:gd name="T65" fmla="*/ 116 h 193"/>
                <a:gd name="T66" fmla="*/ 23 w 120"/>
                <a:gd name="T67" fmla="*/ 127 h 193"/>
                <a:gd name="T68" fmla="*/ 11 w 120"/>
                <a:gd name="T69" fmla="*/ 138 h 193"/>
                <a:gd name="T70" fmla="*/ 12 w 120"/>
                <a:gd name="T71" fmla="*/ 139 h 193"/>
                <a:gd name="T72" fmla="*/ 19 w 120"/>
                <a:gd name="T73" fmla="*/ 160 h 193"/>
                <a:gd name="T74" fmla="*/ 20 w 120"/>
                <a:gd name="T75" fmla="*/ 180 h 193"/>
                <a:gd name="T76" fmla="*/ 21 w 120"/>
                <a:gd name="T77" fmla="*/ 193 h 193"/>
                <a:gd name="T78" fmla="*/ 30 w 120"/>
                <a:gd name="T79" fmla="*/ 193 h 193"/>
                <a:gd name="T80" fmla="*/ 30 w 120"/>
                <a:gd name="T81" fmla="*/ 187 h 193"/>
                <a:gd name="T82" fmla="*/ 26 w 120"/>
                <a:gd name="T83" fmla="*/ 183 h 193"/>
                <a:gd name="T84" fmla="*/ 43 w 120"/>
                <a:gd name="T85" fmla="*/ 170 h 193"/>
                <a:gd name="T86" fmla="*/ 57 w 120"/>
                <a:gd name="T87" fmla="*/ 161 h 193"/>
                <a:gd name="T88" fmla="*/ 59 w 120"/>
                <a:gd name="T89" fmla="*/ 145 h 193"/>
                <a:gd name="T90" fmla="*/ 57 w 120"/>
                <a:gd name="T91" fmla="*/ 130 h 193"/>
                <a:gd name="T92" fmla="*/ 51 w 120"/>
                <a:gd name="T93" fmla="*/ 116 h 193"/>
                <a:gd name="T94" fmla="*/ 53 w 120"/>
                <a:gd name="T95" fmla="*/ 108 h 193"/>
                <a:gd name="T96" fmla="*/ 58 w 120"/>
                <a:gd name="T97" fmla="*/ 102 h 193"/>
                <a:gd name="T98" fmla="*/ 68 w 120"/>
                <a:gd name="T99" fmla="*/ 96 h 193"/>
                <a:gd name="T100" fmla="*/ 79 w 120"/>
                <a:gd name="T101" fmla="*/ 83 h 193"/>
                <a:gd name="T102" fmla="*/ 101 w 120"/>
                <a:gd name="T103" fmla="*/ 73 h 193"/>
                <a:gd name="T104" fmla="*/ 119 w 120"/>
                <a:gd name="T105" fmla="*/ 50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93"/>
                <a:gd name="T161" fmla="*/ 120 w 120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3" name="Freeform 161">
              <a:extLst>
                <a:ext uri="{FF2B5EF4-FFF2-40B4-BE49-F238E27FC236}">
                  <a16:creationId xmlns:a16="http://schemas.microsoft.com/office/drawing/2014/main" xmlns="" id="{745E3B8D-CCB9-4571-AA2C-3B721ABB1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788" y="2489200"/>
              <a:ext cx="233363" cy="238125"/>
            </a:xfrm>
            <a:custGeom>
              <a:avLst/>
              <a:gdLst>
                <a:gd name="T0" fmla="*/ 114 w 122"/>
                <a:gd name="T1" fmla="*/ 100 h 125"/>
                <a:gd name="T2" fmla="*/ 110 w 122"/>
                <a:gd name="T3" fmla="*/ 88 h 125"/>
                <a:gd name="T4" fmla="*/ 109 w 122"/>
                <a:gd name="T5" fmla="*/ 79 h 125"/>
                <a:gd name="T6" fmla="*/ 111 w 122"/>
                <a:gd name="T7" fmla="*/ 71 h 125"/>
                <a:gd name="T8" fmla="*/ 105 w 122"/>
                <a:gd name="T9" fmla="*/ 61 h 125"/>
                <a:gd name="T10" fmla="*/ 110 w 122"/>
                <a:gd name="T11" fmla="*/ 44 h 125"/>
                <a:gd name="T12" fmla="*/ 91 w 122"/>
                <a:gd name="T13" fmla="*/ 30 h 125"/>
                <a:gd name="T14" fmla="*/ 92 w 122"/>
                <a:gd name="T15" fmla="*/ 24 h 125"/>
                <a:gd name="T16" fmla="*/ 49 w 122"/>
                <a:gd name="T17" fmla="*/ 1 h 125"/>
                <a:gd name="T18" fmla="*/ 44 w 122"/>
                <a:gd name="T19" fmla="*/ 12 h 125"/>
                <a:gd name="T20" fmla="*/ 44 w 122"/>
                <a:gd name="T21" fmla="*/ 19 h 125"/>
                <a:gd name="T22" fmla="*/ 26 w 122"/>
                <a:gd name="T23" fmla="*/ 18 h 125"/>
                <a:gd name="T24" fmla="*/ 26 w 122"/>
                <a:gd name="T25" fmla="*/ 0 h 125"/>
                <a:gd name="T26" fmla="*/ 17 w 122"/>
                <a:gd name="T27" fmla="*/ 1 h 125"/>
                <a:gd name="T28" fmla="*/ 11 w 122"/>
                <a:gd name="T29" fmla="*/ 2 h 125"/>
                <a:gd name="T30" fmla="*/ 13 w 122"/>
                <a:gd name="T31" fmla="*/ 7 h 125"/>
                <a:gd name="T32" fmla="*/ 15 w 122"/>
                <a:gd name="T33" fmla="*/ 15 h 125"/>
                <a:gd name="T34" fmla="*/ 10 w 122"/>
                <a:gd name="T35" fmla="*/ 17 h 125"/>
                <a:gd name="T36" fmla="*/ 11 w 122"/>
                <a:gd name="T37" fmla="*/ 23 h 125"/>
                <a:gd name="T38" fmla="*/ 14 w 122"/>
                <a:gd name="T39" fmla="*/ 25 h 125"/>
                <a:gd name="T40" fmla="*/ 5 w 122"/>
                <a:gd name="T41" fmla="*/ 38 h 125"/>
                <a:gd name="T42" fmla="*/ 0 w 122"/>
                <a:gd name="T43" fmla="*/ 41 h 125"/>
                <a:gd name="T44" fmla="*/ 7 w 122"/>
                <a:gd name="T45" fmla="*/ 62 h 125"/>
                <a:gd name="T46" fmla="*/ 13 w 122"/>
                <a:gd name="T47" fmla="*/ 77 h 125"/>
                <a:gd name="T48" fmla="*/ 15 w 122"/>
                <a:gd name="T49" fmla="*/ 86 h 125"/>
                <a:gd name="T50" fmla="*/ 9 w 122"/>
                <a:gd name="T51" fmla="*/ 81 h 125"/>
                <a:gd name="T52" fmla="*/ 8 w 122"/>
                <a:gd name="T53" fmla="*/ 83 h 125"/>
                <a:gd name="T54" fmla="*/ 8 w 122"/>
                <a:gd name="T55" fmla="*/ 83 h 125"/>
                <a:gd name="T56" fmla="*/ 16 w 122"/>
                <a:gd name="T57" fmla="*/ 88 h 125"/>
                <a:gd name="T58" fmla="*/ 26 w 122"/>
                <a:gd name="T59" fmla="*/ 92 h 125"/>
                <a:gd name="T60" fmla="*/ 41 w 122"/>
                <a:gd name="T61" fmla="*/ 99 h 125"/>
                <a:gd name="T62" fmla="*/ 42 w 122"/>
                <a:gd name="T63" fmla="*/ 100 h 125"/>
                <a:gd name="T64" fmla="*/ 49 w 122"/>
                <a:gd name="T65" fmla="*/ 100 h 125"/>
                <a:gd name="T66" fmla="*/ 51 w 122"/>
                <a:gd name="T67" fmla="*/ 99 h 125"/>
                <a:gd name="T68" fmla="*/ 59 w 122"/>
                <a:gd name="T69" fmla="*/ 122 h 125"/>
                <a:gd name="T70" fmla="*/ 65 w 122"/>
                <a:gd name="T71" fmla="*/ 123 h 125"/>
                <a:gd name="T72" fmla="*/ 72 w 122"/>
                <a:gd name="T73" fmla="*/ 121 h 125"/>
                <a:gd name="T74" fmla="*/ 76 w 122"/>
                <a:gd name="T75" fmla="*/ 125 h 125"/>
                <a:gd name="T76" fmla="*/ 85 w 122"/>
                <a:gd name="T77" fmla="*/ 123 h 125"/>
                <a:gd name="T78" fmla="*/ 92 w 122"/>
                <a:gd name="T79" fmla="*/ 123 h 125"/>
                <a:gd name="T80" fmla="*/ 96 w 122"/>
                <a:gd name="T81" fmla="*/ 118 h 125"/>
                <a:gd name="T82" fmla="*/ 102 w 122"/>
                <a:gd name="T83" fmla="*/ 119 h 125"/>
                <a:gd name="T84" fmla="*/ 110 w 122"/>
                <a:gd name="T85" fmla="*/ 117 h 125"/>
                <a:gd name="T86" fmla="*/ 122 w 122"/>
                <a:gd name="T87" fmla="*/ 110 h 125"/>
                <a:gd name="T88" fmla="*/ 114 w 122"/>
                <a:gd name="T89" fmla="*/ 100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125"/>
                <a:gd name="T137" fmla="*/ 122 w 122"/>
                <a:gd name="T138" fmla="*/ 125 h 1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4" name="Freeform 162">
              <a:extLst>
                <a:ext uri="{FF2B5EF4-FFF2-40B4-BE49-F238E27FC236}">
                  <a16:creationId xmlns:a16="http://schemas.microsoft.com/office/drawing/2014/main" xmlns="" id="{D2DB533D-D027-4470-AC31-E53E1F713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7050" y="2678112"/>
              <a:ext cx="71438" cy="168275"/>
            </a:xfrm>
            <a:custGeom>
              <a:avLst/>
              <a:gdLst>
                <a:gd name="T0" fmla="*/ 34 w 37"/>
                <a:gd name="T1" fmla="*/ 57 h 88"/>
                <a:gd name="T2" fmla="*/ 27 w 37"/>
                <a:gd name="T3" fmla="*/ 51 h 88"/>
                <a:gd name="T4" fmla="*/ 27 w 37"/>
                <a:gd name="T5" fmla="*/ 53 h 88"/>
                <a:gd name="T6" fmla="*/ 15 w 37"/>
                <a:gd name="T7" fmla="*/ 35 h 88"/>
                <a:gd name="T8" fmla="*/ 16 w 37"/>
                <a:gd name="T9" fmla="*/ 15 h 88"/>
                <a:gd name="T10" fmla="*/ 13 w 37"/>
                <a:gd name="T11" fmla="*/ 1 h 88"/>
                <a:gd name="T12" fmla="*/ 6 w 37"/>
                <a:gd name="T13" fmla="*/ 1 h 88"/>
                <a:gd name="T14" fmla="*/ 10 w 37"/>
                <a:gd name="T15" fmla="*/ 12 h 88"/>
                <a:gd name="T16" fmla="*/ 6 w 37"/>
                <a:gd name="T17" fmla="*/ 14 h 88"/>
                <a:gd name="T18" fmla="*/ 7 w 37"/>
                <a:gd name="T19" fmla="*/ 32 h 88"/>
                <a:gd name="T20" fmla="*/ 2 w 37"/>
                <a:gd name="T21" fmla="*/ 35 h 88"/>
                <a:gd name="T22" fmla="*/ 0 w 37"/>
                <a:gd name="T23" fmla="*/ 46 h 88"/>
                <a:gd name="T24" fmla="*/ 2 w 37"/>
                <a:gd name="T25" fmla="*/ 51 h 88"/>
                <a:gd name="T26" fmla="*/ 2 w 37"/>
                <a:gd name="T27" fmla="*/ 51 h 88"/>
                <a:gd name="T28" fmla="*/ 10 w 37"/>
                <a:gd name="T29" fmla="*/ 57 h 88"/>
                <a:gd name="T30" fmla="*/ 19 w 37"/>
                <a:gd name="T31" fmla="*/ 58 h 88"/>
                <a:gd name="T32" fmla="*/ 17 w 37"/>
                <a:gd name="T33" fmla="*/ 73 h 88"/>
                <a:gd name="T34" fmla="*/ 27 w 37"/>
                <a:gd name="T35" fmla="*/ 86 h 88"/>
                <a:gd name="T36" fmla="*/ 28 w 37"/>
                <a:gd name="T37" fmla="*/ 76 h 88"/>
                <a:gd name="T38" fmla="*/ 34 w 37"/>
                <a:gd name="T39" fmla="*/ 69 h 88"/>
                <a:gd name="T40" fmla="*/ 34 w 37"/>
                <a:gd name="T41" fmla="*/ 5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88"/>
                <a:gd name="T65" fmla="*/ 37 w 37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5" name="Freeform 163">
              <a:extLst>
                <a:ext uri="{FF2B5EF4-FFF2-40B4-BE49-F238E27FC236}">
                  <a16:creationId xmlns:a16="http://schemas.microsoft.com/office/drawing/2014/main" xmlns="" id="{FF801D49-4F92-443D-9F92-0CD33CFB8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388" y="2919412"/>
              <a:ext cx="73025" cy="57150"/>
            </a:xfrm>
            <a:custGeom>
              <a:avLst/>
              <a:gdLst>
                <a:gd name="T0" fmla="*/ 1 w 38"/>
                <a:gd name="T1" fmla="*/ 5 h 30"/>
                <a:gd name="T2" fmla="*/ 34 w 38"/>
                <a:gd name="T3" fmla="*/ 27 h 30"/>
                <a:gd name="T4" fmla="*/ 1 w 38"/>
                <a:gd name="T5" fmla="*/ 5 h 30"/>
                <a:gd name="T6" fmla="*/ 0 60000 65536"/>
                <a:gd name="T7" fmla="*/ 0 60000 65536"/>
                <a:gd name="T8" fmla="*/ 0 60000 65536"/>
                <a:gd name="T9" fmla="*/ 0 w 38"/>
                <a:gd name="T10" fmla="*/ 0 h 30"/>
                <a:gd name="T11" fmla="*/ 38 w 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6" name="Freeform 164">
              <a:extLst>
                <a:ext uri="{FF2B5EF4-FFF2-40B4-BE49-F238E27FC236}">
                  <a16:creationId xmlns:a16="http://schemas.microsoft.com/office/drawing/2014/main" xmlns="" id="{05D91B68-BAC5-4340-94EF-2841C90D9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530350"/>
              <a:ext cx="166688" cy="111125"/>
            </a:xfrm>
            <a:custGeom>
              <a:avLst/>
              <a:gdLst>
                <a:gd name="T0" fmla="*/ 71 w 87"/>
                <a:gd name="T1" fmla="*/ 47 h 58"/>
                <a:gd name="T2" fmla="*/ 75 w 87"/>
                <a:gd name="T3" fmla="*/ 51 h 58"/>
                <a:gd name="T4" fmla="*/ 83 w 87"/>
                <a:gd name="T5" fmla="*/ 53 h 58"/>
                <a:gd name="T6" fmla="*/ 87 w 87"/>
                <a:gd name="T7" fmla="*/ 52 h 58"/>
                <a:gd name="T8" fmla="*/ 84 w 87"/>
                <a:gd name="T9" fmla="*/ 37 h 58"/>
                <a:gd name="T10" fmla="*/ 73 w 87"/>
                <a:gd name="T11" fmla="*/ 30 h 58"/>
                <a:gd name="T12" fmla="*/ 72 w 87"/>
                <a:gd name="T13" fmla="*/ 20 h 58"/>
                <a:gd name="T14" fmla="*/ 57 w 87"/>
                <a:gd name="T15" fmla="*/ 21 h 58"/>
                <a:gd name="T16" fmla="*/ 47 w 87"/>
                <a:gd name="T17" fmla="*/ 19 h 58"/>
                <a:gd name="T18" fmla="*/ 37 w 87"/>
                <a:gd name="T19" fmla="*/ 19 h 58"/>
                <a:gd name="T20" fmla="*/ 21 w 87"/>
                <a:gd name="T21" fmla="*/ 18 h 58"/>
                <a:gd name="T22" fmla="*/ 29 w 87"/>
                <a:gd name="T23" fmla="*/ 11 h 58"/>
                <a:gd name="T24" fmla="*/ 33 w 87"/>
                <a:gd name="T25" fmla="*/ 11 h 58"/>
                <a:gd name="T26" fmla="*/ 37 w 87"/>
                <a:gd name="T27" fmla="*/ 2 h 58"/>
                <a:gd name="T28" fmla="*/ 29 w 87"/>
                <a:gd name="T29" fmla="*/ 4 h 58"/>
                <a:gd name="T30" fmla="*/ 20 w 87"/>
                <a:gd name="T31" fmla="*/ 6 h 58"/>
                <a:gd name="T32" fmla="*/ 15 w 87"/>
                <a:gd name="T33" fmla="*/ 12 h 58"/>
                <a:gd name="T34" fmla="*/ 11 w 87"/>
                <a:gd name="T35" fmla="*/ 18 h 58"/>
                <a:gd name="T36" fmla="*/ 1 w 87"/>
                <a:gd name="T37" fmla="*/ 22 h 58"/>
                <a:gd name="T38" fmla="*/ 8 w 87"/>
                <a:gd name="T39" fmla="*/ 31 h 58"/>
                <a:gd name="T40" fmla="*/ 9 w 87"/>
                <a:gd name="T41" fmla="*/ 41 h 58"/>
                <a:gd name="T42" fmla="*/ 4 w 87"/>
                <a:gd name="T43" fmla="*/ 52 h 58"/>
                <a:gd name="T44" fmla="*/ 10 w 87"/>
                <a:gd name="T45" fmla="*/ 53 h 58"/>
                <a:gd name="T46" fmla="*/ 21 w 87"/>
                <a:gd name="T47" fmla="*/ 50 h 58"/>
                <a:gd name="T48" fmla="*/ 32 w 87"/>
                <a:gd name="T49" fmla="*/ 44 h 58"/>
                <a:gd name="T50" fmla="*/ 42 w 87"/>
                <a:gd name="T51" fmla="*/ 35 h 58"/>
                <a:gd name="T52" fmla="*/ 47 w 87"/>
                <a:gd name="T53" fmla="*/ 44 h 58"/>
                <a:gd name="T54" fmla="*/ 47 w 87"/>
                <a:gd name="T55" fmla="*/ 57 h 58"/>
                <a:gd name="T56" fmla="*/ 52 w 87"/>
                <a:gd name="T57" fmla="*/ 58 h 58"/>
                <a:gd name="T58" fmla="*/ 58 w 87"/>
                <a:gd name="T59" fmla="*/ 56 h 58"/>
                <a:gd name="T60" fmla="*/ 71 w 87"/>
                <a:gd name="T61" fmla="*/ 47 h 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58"/>
                <a:gd name="T95" fmla="*/ 87 w 87"/>
                <a:gd name="T96" fmla="*/ 58 h 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7" name="Freeform 165">
              <a:extLst>
                <a:ext uri="{FF2B5EF4-FFF2-40B4-BE49-F238E27FC236}">
                  <a16:creationId xmlns:a16="http://schemas.microsoft.com/office/drawing/2014/main" xmlns="" id="{33831E54-688C-409B-B72F-D1D110A52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1908175"/>
              <a:ext cx="19050" cy="39688"/>
            </a:xfrm>
            <a:custGeom>
              <a:avLst/>
              <a:gdLst>
                <a:gd name="T0" fmla="*/ 8 w 10"/>
                <a:gd name="T1" fmla="*/ 19 h 21"/>
                <a:gd name="T2" fmla="*/ 4 w 10"/>
                <a:gd name="T3" fmla="*/ 15 h 21"/>
                <a:gd name="T4" fmla="*/ 0 w 10"/>
                <a:gd name="T5" fmla="*/ 7 h 21"/>
                <a:gd name="T6" fmla="*/ 4 w 10"/>
                <a:gd name="T7" fmla="*/ 4 h 21"/>
                <a:gd name="T8" fmla="*/ 5 w 10"/>
                <a:gd name="T9" fmla="*/ 12 h 21"/>
                <a:gd name="T10" fmla="*/ 8 w 10"/>
                <a:gd name="T11" fmla="*/ 1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1"/>
                <a:gd name="T20" fmla="*/ 10 w 1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8" name="Freeform 166">
              <a:extLst>
                <a:ext uri="{FF2B5EF4-FFF2-40B4-BE49-F238E27FC236}">
                  <a16:creationId xmlns:a16="http://schemas.microsoft.com/office/drawing/2014/main" xmlns="" id="{C88EB717-AD40-48C5-ADE5-D182749A2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700" y="2235200"/>
              <a:ext cx="25400" cy="20638"/>
            </a:xfrm>
            <a:custGeom>
              <a:avLst/>
              <a:gdLst>
                <a:gd name="T0" fmla="*/ 3 w 13"/>
                <a:gd name="T1" fmla="*/ 10 h 11"/>
                <a:gd name="T2" fmla="*/ 2 w 13"/>
                <a:gd name="T3" fmla="*/ 4 h 11"/>
                <a:gd name="T4" fmla="*/ 11 w 13"/>
                <a:gd name="T5" fmla="*/ 2 h 11"/>
                <a:gd name="T6" fmla="*/ 11 w 13"/>
                <a:gd name="T7" fmla="*/ 8 h 11"/>
                <a:gd name="T8" fmla="*/ 3 w 13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199" name="Freeform 167">
              <a:extLst>
                <a:ext uri="{FF2B5EF4-FFF2-40B4-BE49-F238E27FC236}">
                  <a16:creationId xmlns:a16="http://schemas.microsoft.com/office/drawing/2014/main" xmlns="" id="{E8FBB286-B2F2-4749-8D7F-ADF9B7F55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1519237"/>
              <a:ext cx="71438" cy="61913"/>
            </a:xfrm>
            <a:custGeom>
              <a:avLst/>
              <a:gdLst>
                <a:gd name="T0" fmla="*/ 35 w 37"/>
                <a:gd name="T1" fmla="*/ 26 h 33"/>
                <a:gd name="T2" fmla="*/ 28 w 37"/>
                <a:gd name="T3" fmla="*/ 17 h 33"/>
                <a:gd name="T4" fmla="*/ 24 w 37"/>
                <a:gd name="T5" fmla="*/ 8 h 33"/>
                <a:gd name="T6" fmla="*/ 21 w 37"/>
                <a:gd name="T7" fmla="*/ 2 h 33"/>
                <a:gd name="T8" fmla="*/ 11 w 37"/>
                <a:gd name="T9" fmla="*/ 1 h 33"/>
                <a:gd name="T10" fmla="*/ 0 w 37"/>
                <a:gd name="T11" fmla="*/ 3 h 33"/>
                <a:gd name="T12" fmla="*/ 2 w 37"/>
                <a:gd name="T13" fmla="*/ 12 h 33"/>
                <a:gd name="T14" fmla="*/ 11 w 37"/>
                <a:gd name="T15" fmla="*/ 16 h 33"/>
                <a:gd name="T16" fmla="*/ 13 w 37"/>
                <a:gd name="T17" fmla="*/ 20 h 33"/>
                <a:gd name="T18" fmla="*/ 14 w 37"/>
                <a:gd name="T19" fmla="*/ 20 h 33"/>
                <a:gd name="T20" fmla="*/ 17 w 37"/>
                <a:gd name="T21" fmla="*/ 22 h 33"/>
                <a:gd name="T22" fmla="*/ 22 w 37"/>
                <a:gd name="T23" fmla="*/ 25 h 33"/>
                <a:gd name="T24" fmla="*/ 28 w 37"/>
                <a:gd name="T25" fmla="*/ 27 h 33"/>
                <a:gd name="T26" fmla="*/ 30 w 37"/>
                <a:gd name="T27" fmla="*/ 33 h 33"/>
                <a:gd name="T28" fmla="*/ 37 w 37"/>
                <a:gd name="T29" fmla="*/ 31 h 33"/>
                <a:gd name="T30" fmla="*/ 35 w 37"/>
                <a:gd name="T31" fmla="*/ 26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33"/>
                <a:gd name="T50" fmla="*/ 37 w 37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0" name="Freeform 168">
              <a:extLst>
                <a:ext uri="{FF2B5EF4-FFF2-40B4-BE49-F238E27FC236}">
                  <a16:creationId xmlns:a16="http://schemas.microsoft.com/office/drawing/2014/main" xmlns="" id="{07AB0D4A-96AB-4B52-95D3-82005ED93A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605338" y="1504950"/>
              <a:ext cx="106363" cy="87313"/>
            </a:xfrm>
            <a:custGeom>
              <a:avLst/>
              <a:gdLst>
                <a:gd name="T0" fmla="*/ 53 w 56"/>
                <a:gd name="T1" fmla="*/ 15 h 46"/>
                <a:gd name="T2" fmla="*/ 43 w 56"/>
                <a:gd name="T3" fmla="*/ 2 h 46"/>
                <a:gd name="T4" fmla="*/ 35 w 56"/>
                <a:gd name="T5" fmla="*/ 8 h 46"/>
                <a:gd name="T6" fmla="*/ 30 w 56"/>
                <a:gd name="T7" fmla="*/ 8 h 46"/>
                <a:gd name="T8" fmla="*/ 22 w 56"/>
                <a:gd name="T9" fmla="*/ 2 h 46"/>
                <a:gd name="T10" fmla="*/ 18 w 56"/>
                <a:gd name="T11" fmla="*/ 0 h 46"/>
                <a:gd name="T12" fmla="*/ 16 w 56"/>
                <a:gd name="T13" fmla="*/ 4 h 46"/>
                <a:gd name="T14" fmla="*/ 20 w 56"/>
                <a:gd name="T15" fmla="*/ 9 h 46"/>
                <a:gd name="T16" fmla="*/ 11 w 56"/>
                <a:gd name="T17" fmla="*/ 9 h 46"/>
                <a:gd name="T18" fmla="*/ 3 w 56"/>
                <a:gd name="T19" fmla="*/ 6 h 46"/>
                <a:gd name="T20" fmla="*/ 7 w 56"/>
                <a:gd name="T21" fmla="*/ 15 h 46"/>
                <a:gd name="T22" fmla="*/ 11 w 56"/>
                <a:gd name="T23" fmla="*/ 24 h 46"/>
                <a:gd name="T24" fmla="*/ 18 w 56"/>
                <a:gd name="T25" fmla="*/ 33 h 46"/>
                <a:gd name="T26" fmla="*/ 20 w 56"/>
                <a:gd name="T27" fmla="*/ 38 h 46"/>
                <a:gd name="T28" fmla="*/ 34 w 56"/>
                <a:gd name="T29" fmla="*/ 30 h 46"/>
                <a:gd name="T30" fmla="*/ 36 w 56"/>
                <a:gd name="T31" fmla="*/ 40 h 46"/>
                <a:gd name="T32" fmla="*/ 44 w 56"/>
                <a:gd name="T33" fmla="*/ 46 h 46"/>
                <a:gd name="T34" fmla="*/ 46 w 56"/>
                <a:gd name="T35" fmla="*/ 39 h 46"/>
                <a:gd name="T36" fmla="*/ 53 w 56"/>
                <a:gd name="T37" fmla="*/ 15 h 46"/>
                <a:gd name="T38" fmla="*/ 5 w 56"/>
                <a:gd name="T39" fmla="*/ 32 h 46"/>
                <a:gd name="T40" fmla="*/ 0 w 56"/>
                <a:gd name="T41" fmla="*/ 29 h 46"/>
                <a:gd name="T42" fmla="*/ 3 w 56"/>
                <a:gd name="T43" fmla="*/ 35 h 46"/>
                <a:gd name="T44" fmla="*/ 11 w 56"/>
                <a:gd name="T45" fmla="*/ 40 h 46"/>
                <a:gd name="T46" fmla="*/ 13 w 56"/>
                <a:gd name="T47" fmla="*/ 40 h 46"/>
                <a:gd name="T48" fmla="*/ 11 w 56"/>
                <a:gd name="T49" fmla="*/ 34 h 46"/>
                <a:gd name="T50" fmla="*/ 5 w 56"/>
                <a:gd name="T51" fmla="*/ 3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46"/>
                <a:gd name="T80" fmla="*/ 56 w 56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1" name="Freeform 169">
              <a:extLst>
                <a:ext uri="{FF2B5EF4-FFF2-40B4-BE49-F238E27FC236}">
                  <a16:creationId xmlns:a16="http://schemas.microsoft.com/office/drawing/2014/main" xmlns="" id="{09605033-12F3-4DF7-8C58-E794C9936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650" y="1595437"/>
              <a:ext cx="309563" cy="220663"/>
            </a:xfrm>
            <a:custGeom>
              <a:avLst/>
              <a:gdLst>
                <a:gd name="T0" fmla="*/ 156 w 162"/>
                <a:gd name="T1" fmla="*/ 17 h 116"/>
                <a:gd name="T2" fmla="*/ 152 w 162"/>
                <a:gd name="T3" fmla="*/ 13 h 116"/>
                <a:gd name="T4" fmla="*/ 139 w 162"/>
                <a:gd name="T5" fmla="*/ 22 h 116"/>
                <a:gd name="T6" fmla="*/ 134 w 162"/>
                <a:gd name="T7" fmla="*/ 24 h 116"/>
                <a:gd name="T8" fmla="*/ 128 w 162"/>
                <a:gd name="T9" fmla="*/ 23 h 116"/>
                <a:gd name="T10" fmla="*/ 128 w 162"/>
                <a:gd name="T11" fmla="*/ 10 h 116"/>
                <a:gd name="T12" fmla="*/ 123 w 162"/>
                <a:gd name="T13" fmla="*/ 1 h 116"/>
                <a:gd name="T14" fmla="*/ 113 w 162"/>
                <a:gd name="T15" fmla="*/ 10 h 116"/>
                <a:gd name="T16" fmla="*/ 102 w 162"/>
                <a:gd name="T17" fmla="*/ 16 h 116"/>
                <a:gd name="T18" fmla="*/ 91 w 162"/>
                <a:gd name="T19" fmla="*/ 19 h 116"/>
                <a:gd name="T20" fmla="*/ 81 w 162"/>
                <a:gd name="T21" fmla="*/ 16 h 116"/>
                <a:gd name="T22" fmla="*/ 72 w 162"/>
                <a:gd name="T23" fmla="*/ 13 h 116"/>
                <a:gd name="T24" fmla="*/ 62 w 162"/>
                <a:gd name="T25" fmla="*/ 11 h 116"/>
                <a:gd name="T26" fmla="*/ 53 w 162"/>
                <a:gd name="T27" fmla="*/ 17 h 116"/>
                <a:gd name="T28" fmla="*/ 47 w 162"/>
                <a:gd name="T29" fmla="*/ 28 h 116"/>
                <a:gd name="T30" fmla="*/ 31 w 162"/>
                <a:gd name="T31" fmla="*/ 37 h 116"/>
                <a:gd name="T32" fmla="*/ 21 w 162"/>
                <a:gd name="T33" fmla="*/ 41 h 116"/>
                <a:gd name="T34" fmla="*/ 13 w 162"/>
                <a:gd name="T35" fmla="*/ 38 h 116"/>
                <a:gd name="T36" fmla="*/ 8 w 162"/>
                <a:gd name="T37" fmla="*/ 44 h 116"/>
                <a:gd name="T38" fmla="*/ 3 w 162"/>
                <a:gd name="T39" fmla="*/ 53 h 116"/>
                <a:gd name="T40" fmla="*/ 2 w 162"/>
                <a:gd name="T41" fmla="*/ 62 h 116"/>
                <a:gd name="T42" fmla="*/ 2 w 162"/>
                <a:gd name="T43" fmla="*/ 74 h 116"/>
                <a:gd name="T44" fmla="*/ 4 w 162"/>
                <a:gd name="T45" fmla="*/ 87 h 116"/>
                <a:gd name="T46" fmla="*/ 15 w 162"/>
                <a:gd name="T47" fmla="*/ 93 h 116"/>
                <a:gd name="T48" fmla="*/ 3 w 162"/>
                <a:gd name="T49" fmla="*/ 109 h 116"/>
                <a:gd name="T50" fmla="*/ 6 w 162"/>
                <a:gd name="T51" fmla="*/ 113 h 116"/>
                <a:gd name="T52" fmla="*/ 23 w 162"/>
                <a:gd name="T53" fmla="*/ 115 h 116"/>
                <a:gd name="T54" fmla="*/ 68 w 162"/>
                <a:gd name="T55" fmla="*/ 109 h 116"/>
                <a:gd name="T56" fmla="*/ 67 w 162"/>
                <a:gd name="T57" fmla="*/ 98 h 116"/>
                <a:gd name="T58" fmla="*/ 76 w 162"/>
                <a:gd name="T59" fmla="*/ 93 h 116"/>
                <a:gd name="T60" fmla="*/ 84 w 162"/>
                <a:gd name="T61" fmla="*/ 91 h 116"/>
                <a:gd name="T62" fmla="*/ 96 w 162"/>
                <a:gd name="T63" fmla="*/ 87 h 116"/>
                <a:gd name="T64" fmla="*/ 101 w 162"/>
                <a:gd name="T65" fmla="*/ 82 h 116"/>
                <a:gd name="T66" fmla="*/ 105 w 162"/>
                <a:gd name="T67" fmla="*/ 70 h 116"/>
                <a:gd name="T68" fmla="*/ 113 w 162"/>
                <a:gd name="T69" fmla="*/ 65 h 116"/>
                <a:gd name="T70" fmla="*/ 109 w 162"/>
                <a:gd name="T71" fmla="*/ 58 h 116"/>
                <a:gd name="T72" fmla="*/ 122 w 162"/>
                <a:gd name="T73" fmla="*/ 58 h 116"/>
                <a:gd name="T74" fmla="*/ 123 w 162"/>
                <a:gd name="T75" fmla="*/ 49 h 116"/>
                <a:gd name="T76" fmla="*/ 128 w 162"/>
                <a:gd name="T77" fmla="*/ 41 h 116"/>
                <a:gd name="T78" fmla="*/ 126 w 162"/>
                <a:gd name="T79" fmla="*/ 34 h 116"/>
                <a:gd name="T80" fmla="*/ 128 w 162"/>
                <a:gd name="T81" fmla="*/ 29 h 116"/>
                <a:gd name="T82" fmla="*/ 129 w 162"/>
                <a:gd name="T83" fmla="*/ 28 h 116"/>
                <a:gd name="T84" fmla="*/ 135 w 162"/>
                <a:gd name="T85" fmla="*/ 26 h 116"/>
                <a:gd name="T86" fmla="*/ 150 w 162"/>
                <a:gd name="T87" fmla="*/ 21 h 116"/>
                <a:gd name="T88" fmla="*/ 162 w 162"/>
                <a:gd name="T89" fmla="*/ 18 h 116"/>
                <a:gd name="T90" fmla="*/ 156 w 162"/>
                <a:gd name="T91" fmla="*/ 17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2"/>
                <a:gd name="T139" fmla="*/ 0 h 116"/>
                <a:gd name="T140" fmla="*/ 162 w 162"/>
                <a:gd name="T141" fmla="*/ 116 h 1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2" name="Freeform 170">
              <a:extLst>
                <a:ext uri="{FF2B5EF4-FFF2-40B4-BE49-F238E27FC236}">
                  <a16:creationId xmlns:a16="http://schemas.microsoft.com/office/drawing/2014/main" xmlns="" id="{F872A95F-0519-4224-9D71-50CAA5889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350" y="1628775"/>
              <a:ext cx="355600" cy="320675"/>
            </a:xfrm>
            <a:custGeom>
              <a:avLst/>
              <a:gdLst>
                <a:gd name="T0" fmla="*/ 172 w 186"/>
                <a:gd name="T1" fmla="*/ 9 h 168"/>
                <a:gd name="T2" fmla="*/ 158 w 186"/>
                <a:gd name="T3" fmla="*/ 1 h 168"/>
                <a:gd name="T4" fmla="*/ 144 w 186"/>
                <a:gd name="T5" fmla="*/ 3 h 168"/>
                <a:gd name="T6" fmla="*/ 123 w 186"/>
                <a:gd name="T7" fmla="*/ 10 h 168"/>
                <a:gd name="T8" fmla="*/ 120 w 186"/>
                <a:gd name="T9" fmla="*/ 16 h 168"/>
                <a:gd name="T10" fmla="*/ 117 w 186"/>
                <a:gd name="T11" fmla="*/ 31 h 168"/>
                <a:gd name="T12" fmla="*/ 103 w 186"/>
                <a:gd name="T13" fmla="*/ 40 h 168"/>
                <a:gd name="T14" fmla="*/ 99 w 186"/>
                <a:gd name="T15" fmla="*/ 52 h 168"/>
                <a:gd name="T16" fmla="*/ 90 w 186"/>
                <a:gd name="T17" fmla="*/ 69 h 168"/>
                <a:gd name="T18" fmla="*/ 70 w 186"/>
                <a:gd name="T19" fmla="*/ 75 h 168"/>
                <a:gd name="T20" fmla="*/ 62 w 186"/>
                <a:gd name="T21" fmla="*/ 91 h 168"/>
                <a:gd name="T22" fmla="*/ 0 w 186"/>
                <a:gd name="T23" fmla="*/ 95 h 168"/>
                <a:gd name="T24" fmla="*/ 17 w 186"/>
                <a:gd name="T25" fmla="*/ 111 h 168"/>
                <a:gd name="T26" fmla="*/ 25 w 186"/>
                <a:gd name="T27" fmla="*/ 132 h 168"/>
                <a:gd name="T28" fmla="*/ 7 w 186"/>
                <a:gd name="T29" fmla="*/ 146 h 168"/>
                <a:gd name="T30" fmla="*/ 29 w 186"/>
                <a:gd name="T31" fmla="*/ 148 h 168"/>
                <a:gd name="T32" fmla="*/ 55 w 186"/>
                <a:gd name="T33" fmla="*/ 146 h 168"/>
                <a:gd name="T34" fmla="*/ 70 w 186"/>
                <a:gd name="T35" fmla="*/ 155 h 168"/>
                <a:gd name="T36" fmla="*/ 82 w 186"/>
                <a:gd name="T37" fmla="*/ 167 h 168"/>
                <a:gd name="T38" fmla="*/ 84 w 186"/>
                <a:gd name="T39" fmla="*/ 167 h 168"/>
                <a:gd name="T40" fmla="*/ 105 w 186"/>
                <a:gd name="T41" fmla="*/ 160 h 168"/>
                <a:gd name="T42" fmla="*/ 110 w 186"/>
                <a:gd name="T43" fmla="*/ 147 h 168"/>
                <a:gd name="T44" fmla="*/ 98 w 186"/>
                <a:gd name="T45" fmla="*/ 128 h 168"/>
                <a:gd name="T46" fmla="*/ 114 w 186"/>
                <a:gd name="T47" fmla="*/ 118 h 168"/>
                <a:gd name="T48" fmla="*/ 128 w 186"/>
                <a:gd name="T49" fmla="*/ 109 h 168"/>
                <a:gd name="T50" fmla="*/ 142 w 186"/>
                <a:gd name="T51" fmla="*/ 91 h 168"/>
                <a:gd name="T52" fmla="*/ 154 w 186"/>
                <a:gd name="T53" fmla="*/ 80 h 168"/>
                <a:gd name="T54" fmla="*/ 162 w 186"/>
                <a:gd name="T55" fmla="*/ 63 h 168"/>
                <a:gd name="T56" fmla="*/ 150 w 186"/>
                <a:gd name="T57" fmla="*/ 47 h 168"/>
                <a:gd name="T58" fmla="*/ 154 w 186"/>
                <a:gd name="T59" fmla="*/ 30 h 168"/>
                <a:gd name="T60" fmla="*/ 182 w 186"/>
                <a:gd name="T61" fmla="*/ 29 h 168"/>
                <a:gd name="T62" fmla="*/ 177 w 186"/>
                <a:gd name="T63" fmla="*/ 17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"/>
                <a:gd name="T97" fmla="*/ 0 h 168"/>
                <a:gd name="T98" fmla="*/ 186 w 186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3" name="Freeform 171">
              <a:extLst>
                <a:ext uri="{FF2B5EF4-FFF2-40B4-BE49-F238E27FC236}">
                  <a16:creationId xmlns:a16="http://schemas.microsoft.com/office/drawing/2014/main" xmlns="" id="{DEB27EBB-7AAC-4B06-8F14-AFB77017F16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672138" y="2346325"/>
              <a:ext cx="992188" cy="360363"/>
            </a:xfrm>
            <a:custGeom>
              <a:avLst/>
              <a:gdLst>
                <a:gd name="T0" fmla="*/ 38 w 519"/>
                <a:gd name="T1" fmla="*/ 80 h 189"/>
                <a:gd name="T2" fmla="*/ 147 w 519"/>
                <a:gd name="T3" fmla="*/ 101 h 189"/>
                <a:gd name="T4" fmla="*/ 22 w 519"/>
                <a:gd name="T5" fmla="*/ 52 h 189"/>
                <a:gd name="T6" fmla="*/ 278 w 519"/>
                <a:gd name="T7" fmla="*/ 134 h 189"/>
                <a:gd name="T8" fmla="*/ 290 w 519"/>
                <a:gd name="T9" fmla="*/ 107 h 189"/>
                <a:gd name="T10" fmla="*/ 306 w 519"/>
                <a:gd name="T11" fmla="*/ 111 h 189"/>
                <a:gd name="T12" fmla="*/ 317 w 519"/>
                <a:gd name="T13" fmla="*/ 76 h 189"/>
                <a:gd name="T14" fmla="*/ 318 w 519"/>
                <a:gd name="T15" fmla="*/ 63 h 189"/>
                <a:gd name="T16" fmla="*/ 297 w 519"/>
                <a:gd name="T17" fmla="*/ 53 h 189"/>
                <a:gd name="T18" fmla="*/ 266 w 519"/>
                <a:gd name="T19" fmla="*/ 97 h 189"/>
                <a:gd name="T20" fmla="*/ 123 w 519"/>
                <a:gd name="T21" fmla="*/ 106 h 189"/>
                <a:gd name="T22" fmla="*/ 118 w 519"/>
                <a:gd name="T23" fmla="*/ 87 h 189"/>
                <a:gd name="T24" fmla="*/ 114 w 519"/>
                <a:gd name="T25" fmla="*/ 95 h 189"/>
                <a:gd name="T26" fmla="*/ 95 w 519"/>
                <a:gd name="T27" fmla="*/ 71 h 189"/>
                <a:gd name="T28" fmla="*/ 78 w 519"/>
                <a:gd name="T29" fmla="*/ 50 h 189"/>
                <a:gd name="T30" fmla="*/ 52 w 519"/>
                <a:gd name="T31" fmla="*/ 34 h 189"/>
                <a:gd name="T32" fmla="*/ 2 w 519"/>
                <a:gd name="T33" fmla="*/ 5 h 189"/>
                <a:gd name="T34" fmla="*/ 45 w 519"/>
                <a:gd name="T35" fmla="*/ 65 h 189"/>
                <a:gd name="T36" fmla="*/ 99 w 519"/>
                <a:gd name="T37" fmla="*/ 128 h 189"/>
                <a:gd name="T38" fmla="*/ 121 w 519"/>
                <a:gd name="T39" fmla="*/ 117 h 189"/>
                <a:gd name="T40" fmla="*/ 373 w 519"/>
                <a:gd name="T41" fmla="*/ 53 h 189"/>
                <a:gd name="T42" fmla="*/ 376 w 519"/>
                <a:gd name="T43" fmla="*/ 64 h 189"/>
                <a:gd name="T44" fmla="*/ 348 w 519"/>
                <a:gd name="T45" fmla="*/ 106 h 189"/>
                <a:gd name="T46" fmla="*/ 277 w 519"/>
                <a:gd name="T47" fmla="*/ 167 h 189"/>
                <a:gd name="T48" fmla="*/ 322 w 519"/>
                <a:gd name="T49" fmla="*/ 162 h 189"/>
                <a:gd name="T50" fmla="*/ 387 w 519"/>
                <a:gd name="T51" fmla="*/ 107 h 189"/>
                <a:gd name="T52" fmla="*/ 218 w 519"/>
                <a:gd name="T53" fmla="*/ 158 h 189"/>
                <a:gd name="T54" fmla="*/ 196 w 519"/>
                <a:gd name="T55" fmla="*/ 147 h 189"/>
                <a:gd name="T56" fmla="*/ 122 w 519"/>
                <a:gd name="T57" fmla="*/ 138 h 189"/>
                <a:gd name="T58" fmla="*/ 131 w 519"/>
                <a:gd name="T59" fmla="*/ 153 h 189"/>
                <a:gd name="T60" fmla="*/ 201 w 519"/>
                <a:gd name="T61" fmla="*/ 164 h 189"/>
                <a:gd name="T62" fmla="*/ 218 w 519"/>
                <a:gd name="T63" fmla="*/ 158 h 189"/>
                <a:gd name="T64" fmla="*/ 452 w 519"/>
                <a:gd name="T65" fmla="*/ 106 h 189"/>
                <a:gd name="T66" fmla="*/ 404 w 519"/>
                <a:gd name="T67" fmla="*/ 82 h 189"/>
                <a:gd name="T68" fmla="*/ 435 w 519"/>
                <a:gd name="T69" fmla="*/ 94 h 189"/>
                <a:gd name="T70" fmla="*/ 417 w 519"/>
                <a:gd name="T71" fmla="*/ 101 h 189"/>
                <a:gd name="T72" fmla="*/ 444 w 519"/>
                <a:gd name="T73" fmla="*/ 114 h 189"/>
                <a:gd name="T74" fmla="*/ 492 w 519"/>
                <a:gd name="T75" fmla="*/ 143 h 189"/>
                <a:gd name="T76" fmla="*/ 507 w 519"/>
                <a:gd name="T77" fmla="*/ 161 h 189"/>
                <a:gd name="T78" fmla="*/ 480 w 519"/>
                <a:gd name="T79" fmla="*/ 86 h 189"/>
                <a:gd name="T80" fmla="*/ 330 w 519"/>
                <a:gd name="T81" fmla="*/ 175 h 189"/>
                <a:gd name="T82" fmla="*/ 336 w 519"/>
                <a:gd name="T83" fmla="*/ 177 h 189"/>
                <a:gd name="T84" fmla="*/ 339 w 519"/>
                <a:gd name="T85" fmla="*/ 174 h 189"/>
                <a:gd name="T86" fmla="*/ 250 w 519"/>
                <a:gd name="T87" fmla="*/ 67 h 189"/>
                <a:gd name="T88" fmla="*/ 255 w 519"/>
                <a:gd name="T89" fmla="*/ 39 h 189"/>
                <a:gd name="T90" fmla="*/ 254 w 519"/>
                <a:gd name="T91" fmla="*/ 20 h 189"/>
                <a:gd name="T92" fmla="*/ 225 w 519"/>
                <a:gd name="T93" fmla="*/ 36 h 189"/>
                <a:gd name="T94" fmla="*/ 201 w 519"/>
                <a:gd name="T95" fmla="*/ 51 h 189"/>
                <a:gd name="T96" fmla="*/ 165 w 519"/>
                <a:gd name="T97" fmla="*/ 52 h 189"/>
                <a:gd name="T98" fmla="*/ 153 w 519"/>
                <a:gd name="T99" fmla="*/ 61 h 189"/>
                <a:gd name="T100" fmla="*/ 180 w 519"/>
                <a:gd name="T101" fmla="*/ 103 h 189"/>
                <a:gd name="T102" fmla="*/ 218 w 519"/>
                <a:gd name="T103" fmla="*/ 112 h 189"/>
                <a:gd name="T104" fmla="*/ 268 w 519"/>
                <a:gd name="T105" fmla="*/ 178 h 189"/>
                <a:gd name="T106" fmla="*/ 268 w 519"/>
                <a:gd name="T107" fmla="*/ 178 h 189"/>
                <a:gd name="T108" fmla="*/ 236 w 519"/>
                <a:gd name="T109" fmla="*/ 169 h 189"/>
                <a:gd name="T110" fmla="*/ 251 w 519"/>
                <a:gd name="T111" fmla="*/ 161 h 1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9"/>
                <a:gd name="T169" fmla="*/ 0 h 189"/>
                <a:gd name="T170" fmla="*/ 519 w 519"/>
                <a:gd name="T171" fmla="*/ 189 h 1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4" name="Freeform 172">
              <a:extLst>
                <a:ext uri="{FF2B5EF4-FFF2-40B4-BE49-F238E27FC236}">
                  <a16:creationId xmlns:a16="http://schemas.microsoft.com/office/drawing/2014/main" xmlns="" id="{C082DF72-8AEE-4CD4-8509-C71916DA3BC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297613" y="2651125"/>
              <a:ext cx="69850" cy="30163"/>
            </a:xfrm>
            <a:custGeom>
              <a:avLst/>
              <a:gdLst>
                <a:gd name="T0" fmla="*/ 3 w 37"/>
                <a:gd name="T1" fmla="*/ 12 h 16"/>
                <a:gd name="T2" fmla="*/ 0 w 37"/>
                <a:gd name="T3" fmla="*/ 13 h 16"/>
                <a:gd name="T4" fmla="*/ 3 w 37"/>
                <a:gd name="T5" fmla="*/ 15 h 16"/>
                <a:gd name="T6" fmla="*/ 5 w 37"/>
                <a:gd name="T7" fmla="*/ 12 h 16"/>
                <a:gd name="T8" fmla="*/ 4 w 37"/>
                <a:gd name="T9" fmla="*/ 12 h 16"/>
                <a:gd name="T10" fmla="*/ 3 w 37"/>
                <a:gd name="T11" fmla="*/ 12 h 16"/>
                <a:gd name="T12" fmla="*/ 19 w 37"/>
                <a:gd name="T13" fmla="*/ 3 h 16"/>
                <a:gd name="T14" fmla="*/ 10 w 37"/>
                <a:gd name="T15" fmla="*/ 9 h 16"/>
                <a:gd name="T16" fmla="*/ 9 w 37"/>
                <a:gd name="T17" fmla="*/ 10 h 16"/>
                <a:gd name="T18" fmla="*/ 12 w 37"/>
                <a:gd name="T19" fmla="*/ 14 h 16"/>
                <a:gd name="T20" fmla="*/ 36 w 37"/>
                <a:gd name="T21" fmla="*/ 3 h 16"/>
                <a:gd name="T22" fmla="*/ 19 w 37"/>
                <a:gd name="T23" fmla="*/ 3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6"/>
                <a:gd name="T38" fmla="*/ 37 w 3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5" name="Freeform 173">
              <a:extLst>
                <a:ext uri="{FF2B5EF4-FFF2-40B4-BE49-F238E27FC236}">
                  <a16:creationId xmlns:a16="http://schemas.microsoft.com/office/drawing/2014/main" xmlns="" id="{13979F67-67FE-49A7-8D30-28FA8AEAD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888" y="1370012"/>
              <a:ext cx="73025" cy="39688"/>
            </a:xfrm>
            <a:custGeom>
              <a:avLst/>
              <a:gdLst>
                <a:gd name="T0" fmla="*/ 0 w 38"/>
                <a:gd name="T1" fmla="*/ 19 h 21"/>
                <a:gd name="T2" fmla="*/ 7 w 38"/>
                <a:gd name="T3" fmla="*/ 18 h 21"/>
                <a:gd name="T4" fmla="*/ 9 w 38"/>
                <a:gd name="T5" fmla="*/ 21 h 21"/>
                <a:gd name="T6" fmla="*/ 17 w 38"/>
                <a:gd name="T7" fmla="*/ 20 h 21"/>
                <a:gd name="T8" fmla="*/ 24 w 38"/>
                <a:gd name="T9" fmla="*/ 20 h 21"/>
                <a:gd name="T10" fmla="*/ 28 w 38"/>
                <a:gd name="T11" fmla="*/ 15 h 21"/>
                <a:gd name="T12" fmla="*/ 31 w 38"/>
                <a:gd name="T13" fmla="*/ 9 h 21"/>
                <a:gd name="T14" fmla="*/ 38 w 38"/>
                <a:gd name="T15" fmla="*/ 5 h 21"/>
                <a:gd name="T16" fmla="*/ 35 w 38"/>
                <a:gd name="T17" fmla="*/ 0 h 21"/>
                <a:gd name="T18" fmla="*/ 27 w 38"/>
                <a:gd name="T19" fmla="*/ 3 h 21"/>
                <a:gd name="T20" fmla="*/ 18 w 38"/>
                <a:gd name="T21" fmla="*/ 6 h 21"/>
                <a:gd name="T22" fmla="*/ 5 w 38"/>
                <a:gd name="T23" fmla="*/ 4 h 21"/>
                <a:gd name="T24" fmla="*/ 1 w 38"/>
                <a:gd name="T25" fmla="*/ 4 h 21"/>
                <a:gd name="T26" fmla="*/ 0 w 38"/>
                <a:gd name="T27" fmla="*/ 19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1"/>
                <a:gd name="T44" fmla="*/ 38 w 3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6" name="Freeform 174">
              <a:extLst>
                <a:ext uri="{FF2B5EF4-FFF2-40B4-BE49-F238E27FC236}">
                  <a16:creationId xmlns:a16="http://schemas.microsoft.com/office/drawing/2014/main" xmlns="" id="{35984DB4-6A2C-4E1A-B966-08652A0D311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90950" y="1365250"/>
              <a:ext cx="247650" cy="269875"/>
            </a:xfrm>
            <a:custGeom>
              <a:avLst/>
              <a:gdLst>
                <a:gd name="T0" fmla="*/ 90 w 130"/>
                <a:gd name="T1" fmla="*/ 122 h 141"/>
                <a:gd name="T2" fmla="*/ 77 w 130"/>
                <a:gd name="T3" fmla="*/ 122 h 141"/>
                <a:gd name="T4" fmla="*/ 67 w 130"/>
                <a:gd name="T5" fmla="*/ 127 h 141"/>
                <a:gd name="T6" fmla="*/ 79 w 130"/>
                <a:gd name="T7" fmla="*/ 133 h 141"/>
                <a:gd name="T8" fmla="*/ 92 w 130"/>
                <a:gd name="T9" fmla="*/ 141 h 141"/>
                <a:gd name="T10" fmla="*/ 95 w 130"/>
                <a:gd name="T11" fmla="*/ 134 h 141"/>
                <a:gd name="T12" fmla="*/ 99 w 130"/>
                <a:gd name="T13" fmla="*/ 123 h 141"/>
                <a:gd name="T14" fmla="*/ 90 w 130"/>
                <a:gd name="T15" fmla="*/ 122 h 141"/>
                <a:gd name="T16" fmla="*/ 26 w 130"/>
                <a:gd name="T17" fmla="*/ 85 h 141"/>
                <a:gd name="T18" fmla="*/ 18 w 130"/>
                <a:gd name="T19" fmla="*/ 87 h 141"/>
                <a:gd name="T20" fmla="*/ 22 w 130"/>
                <a:gd name="T21" fmla="*/ 101 h 141"/>
                <a:gd name="T22" fmla="*/ 27 w 130"/>
                <a:gd name="T23" fmla="*/ 112 h 141"/>
                <a:gd name="T24" fmla="*/ 34 w 130"/>
                <a:gd name="T25" fmla="*/ 107 h 141"/>
                <a:gd name="T26" fmla="*/ 36 w 130"/>
                <a:gd name="T27" fmla="*/ 89 h 141"/>
                <a:gd name="T28" fmla="*/ 26 w 130"/>
                <a:gd name="T29" fmla="*/ 85 h 141"/>
                <a:gd name="T30" fmla="*/ 108 w 130"/>
                <a:gd name="T31" fmla="*/ 79 h 141"/>
                <a:gd name="T32" fmla="*/ 99 w 130"/>
                <a:gd name="T33" fmla="*/ 73 h 141"/>
                <a:gd name="T34" fmla="*/ 82 w 130"/>
                <a:gd name="T35" fmla="*/ 55 h 141"/>
                <a:gd name="T36" fmla="*/ 66 w 130"/>
                <a:gd name="T37" fmla="*/ 38 h 141"/>
                <a:gd name="T38" fmla="*/ 66 w 130"/>
                <a:gd name="T39" fmla="*/ 27 h 141"/>
                <a:gd name="T40" fmla="*/ 71 w 130"/>
                <a:gd name="T41" fmla="*/ 21 h 141"/>
                <a:gd name="T42" fmla="*/ 72 w 130"/>
                <a:gd name="T43" fmla="*/ 6 h 141"/>
                <a:gd name="T44" fmla="*/ 66 w 130"/>
                <a:gd name="T45" fmla="*/ 5 h 141"/>
                <a:gd name="T46" fmla="*/ 64 w 130"/>
                <a:gd name="T47" fmla="*/ 0 h 141"/>
                <a:gd name="T48" fmla="*/ 55 w 130"/>
                <a:gd name="T49" fmla="*/ 1 h 141"/>
                <a:gd name="T50" fmla="*/ 48 w 130"/>
                <a:gd name="T51" fmla="*/ 3 h 141"/>
                <a:gd name="T52" fmla="*/ 46 w 130"/>
                <a:gd name="T53" fmla="*/ 2 h 141"/>
                <a:gd name="T54" fmla="*/ 44 w 130"/>
                <a:gd name="T55" fmla="*/ 5 h 141"/>
                <a:gd name="T56" fmla="*/ 42 w 130"/>
                <a:gd name="T57" fmla="*/ 7 h 141"/>
                <a:gd name="T58" fmla="*/ 39 w 130"/>
                <a:gd name="T59" fmla="*/ 9 h 141"/>
                <a:gd name="T60" fmla="*/ 34 w 130"/>
                <a:gd name="T61" fmla="*/ 10 h 141"/>
                <a:gd name="T62" fmla="*/ 30 w 130"/>
                <a:gd name="T63" fmla="*/ 12 h 141"/>
                <a:gd name="T64" fmla="*/ 27 w 130"/>
                <a:gd name="T65" fmla="*/ 16 h 141"/>
                <a:gd name="T66" fmla="*/ 20 w 130"/>
                <a:gd name="T67" fmla="*/ 9 h 141"/>
                <a:gd name="T68" fmla="*/ 15 w 130"/>
                <a:gd name="T69" fmla="*/ 17 h 141"/>
                <a:gd name="T70" fmla="*/ 5 w 130"/>
                <a:gd name="T71" fmla="*/ 17 h 141"/>
                <a:gd name="T72" fmla="*/ 6 w 130"/>
                <a:gd name="T73" fmla="*/ 23 h 141"/>
                <a:gd name="T74" fmla="*/ 4 w 130"/>
                <a:gd name="T75" fmla="*/ 27 h 141"/>
                <a:gd name="T76" fmla="*/ 2 w 130"/>
                <a:gd name="T77" fmla="*/ 30 h 141"/>
                <a:gd name="T78" fmla="*/ 5 w 130"/>
                <a:gd name="T79" fmla="*/ 36 h 141"/>
                <a:gd name="T80" fmla="*/ 8 w 130"/>
                <a:gd name="T81" fmla="*/ 41 h 141"/>
                <a:gd name="T82" fmla="*/ 13 w 130"/>
                <a:gd name="T83" fmla="*/ 43 h 141"/>
                <a:gd name="T84" fmla="*/ 12 w 130"/>
                <a:gd name="T85" fmla="*/ 47 h 141"/>
                <a:gd name="T86" fmla="*/ 17 w 130"/>
                <a:gd name="T87" fmla="*/ 45 h 141"/>
                <a:gd name="T88" fmla="*/ 25 w 130"/>
                <a:gd name="T89" fmla="*/ 38 h 141"/>
                <a:gd name="T90" fmla="*/ 41 w 130"/>
                <a:gd name="T91" fmla="*/ 45 h 141"/>
                <a:gd name="T92" fmla="*/ 44 w 130"/>
                <a:gd name="T93" fmla="*/ 52 h 141"/>
                <a:gd name="T94" fmla="*/ 55 w 130"/>
                <a:gd name="T95" fmla="*/ 65 h 141"/>
                <a:gd name="T96" fmla="*/ 70 w 130"/>
                <a:gd name="T97" fmla="*/ 79 h 141"/>
                <a:gd name="T98" fmla="*/ 81 w 130"/>
                <a:gd name="T99" fmla="*/ 83 h 141"/>
                <a:gd name="T100" fmla="*/ 91 w 130"/>
                <a:gd name="T101" fmla="*/ 90 h 141"/>
                <a:gd name="T102" fmla="*/ 99 w 130"/>
                <a:gd name="T103" fmla="*/ 96 h 141"/>
                <a:gd name="T104" fmla="*/ 103 w 130"/>
                <a:gd name="T105" fmla="*/ 103 h 141"/>
                <a:gd name="T106" fmla="*/ 103 w 130"/>
                <a:gd name="T107" fmla="*/ 115 h 141"/>
                <a:gd name="T108" fmla="*/ 104 w 130"/>
                <a:gd name="T109" fmla="*/ 124 h 141"/>
                <a:gd name="T110" fmla="*/ 109 w 130"/>
                <a:gd name="T111" fmla="*/ 115 h 141"/>
                <a:gd name="T112" fmla="*/ 116 w 130"/>
                <a:gd name="T113" fmla="*/ 108 h 141"/>
                <a:gd name="T114" fmla="*/ 111 w 130"/>
                <a:gd name="T115" fmla="*/ 99 h 141"/>
                <a:gd name="T116" fmla="*/ 121 w 130"/>
                <a:gd name="T117" fmla="*/ 95 h 141"/>
                <a:gd name="T118" fmla="*/ 130 w 130"/>
                <a:gd name="T119" fmla="*/ 95 h 141"/>
                <a:gd name="T120" fmla="*/ 108 w 130"/>
                <a:gd name="T121" fmla="*/ 79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"/>
                <a:gd name="T184" fmla="*/ 0 h 141"/>
                <a:gd name="T185" fmla="*/ 130 w 130"/>
                <a:gd name="T186" fmla="*/ 141 h 1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7" name="Freeform 175">
              <a:extLst>
                <a:ext uri="{FF2B5EF4-FFF2-40B4-BE49-F238E27FC236}">
                  <a16:creationId xmlns:a16="http://schemas.microsoft.com/office/drawing/2014/main" xmlns="" id="{83744365-5240-4A5C-B88B-CA83DD46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1465262"/>
              <a:ext cx="26988" cy="33338"/>
            </a:xfrm>
            <a:custGeom>
              <a:avLst/>
              <a:gdLst>
                <a:gd name="T0" fmla="*/ 5 w 14"/>
                <a:gd name="T1" fmla="*/ 0 h 18"/>
                <a:gd name="T2" fmla="*/ 1 w 14"/>
                <a:gd name="T3" fmla="*/ 8 h 18"/>
                <a:gd name="T4" fmla="*/ 0 w 14"/>
                <a:gd name="T5" fmla="*/ 12 h 18"/>
                <a:gd name="T6" fmla="*/ 8 w 14"/>
                <a:gd name="T7" fmla="*/ 18 h 18"/>
                <a:gd name="T8" fmla="*/ 9 w 14"/>
                <a:gd name="T9" fmla="*/ 18 h 18"/>
                <a:gd name="T10" fmla="*/ 14 w 14"/>
                <a:gd name="T11" fmla="*/ 10 h 18"/>
                <a:gd name="T12" fmla="*/ 5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  <p:sp>
          <p:nvSpPr>
            <p:cNvPr id="208" name="Freeform 176">
              <a:extLst>
                <a:ext uri="{FF2B5EF4-FFF2-40B4-BE49-F238E27FC236}">
                  <a16:creationId xmlns:a16="http://schemas.microsoft.com/office/drawing/2014/main" xmlns="" id="{EF82EF82-653A-491F-8300-075844F0E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950" y="1389062"/>
              <a:ext cx="90488" cy="106363"/>
            </a:xfrm>
            <a:custGeom>
              <a:avLst/>
              <a:gdLst>
                <a:gd name="T0" fmla="*/ 41 w 47"/>
                <a:gd name="T1" fmla="*/ 37 h 56"/>
                <a:gd name="T2" fmla="*/ 41 w 47"/>
                <a:gd name="T3" fmla="*/ 29 h 56"/>
                <a:gd name="T4" fmla="*/ 42 w 47"/>
                <a:gd name="T5" fmla="*/ 23 h 56"/>
                <a:gd name="T6" fmla="*/ 29 w 47"/>
                <a:gd name="T7" fmla="*/ 20 h 56"/>
                <a:gd name="T8" fmla="*/ 28 w 47"/>
                <a:gd name="T9" fmla="*/ 13 h 56"/>
                <a:gd name="T10" fmla="*/ 24 w 47"/>
                <a:gd name="T11" fmla="*/ 9 h 56"/>
                <a:gd name="T12" fmla="*/ 20 w 47"/>
                <a:gd name="T13" fmla="*/ 2 h 56"/>
                <a:gd name="T14" fmla="*/ 20 w 47"/>
                <a:gd name="T15" fmla="*/ 2 h 56"/>
                <a:gd name="T16" fmla="*/ 17 w 47"/>
                <a:gd name="T17" fmla="*/ 1 h 56"/>
                <a:gd name="T18" fmla="*/ 12 w 47"/>
                <a:gd name="T19" fmla="*/ 0 h 56"/>
                <a:gd name="T20" fmla="*/ 0 w 47"/>
                <a:gd name="T21" fmla="*/ 3 h 56"/>
                <a:gd name="T22" fmla="*/ 3 w 47"/>
                <a:gd name="T23" fmla="*/ 10 h 56"/>
                <a:gd name="T24" fmla="*/ 7 w 47"/>
                <a:gd name="T25" fmla="*/ 18 h 56"/>
                <a:gd name="T26" fmla="*/ 6 w 47"/>
                <a:gd name="T27" fmla="*/ 36 h 56"/>
                <a:gd name="T28" fmla="*/ 2 w 47"/>
                <a:gd name="T29" fmla="*/ 40 h 56"/>
                <a:gd name="T30" fmla="*/ 11 w 47"/>
                <a:gd name="T31" fmla="*/ 50 h 56"/>
                <a:gd name="T32" fmla="*/ 11 w 47"/>
                <a:gd name="T33" fmla="*/ 50 h 56"/>
                <a:gd name="T34" fmla="*/ 21 w 47"/>
                <a:gd name="T35" fmla="*/ 56 h 56"/>
                <a:gd name="T36" fmla="*/ 41 w 47"/>
                <a:gd name="T37" fmla="*/ 52 h 56"/>
                <a:gd name="T38" fmla="*/ 41 w 47"/>
                <a:gd name="T39" fmla="*/ 49 h 56"/>
                <a:gd name="T40" fmla="*/ 45 w 47"/>
                <a:gd name="T41" fmla="*/ 44 h 56"/>
                <a:gd name="T42" fmla="*/ 41 w 47"/>
                <a:gd name="T43" fmla="*/ 3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56"/>
                <a:gd name="T68" fmla="*/ 47 w 47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造字工房悦黑体验版常规体" pitchFamily="2" charset="-122"/>
              </a:endParaRPr>
            </a:p>
          </p:txBody>
        </p:sp>
      </p:grpSp>
      <p:pic>
        <p:nvPicPr>
          <p:cNvPr id="6" name="图形 5" descr="标记">
            <a:extLst>
              <a:ext uri="{FF2B5EF4-FFF2-40B4-BE49-F238E27FC236}">
                <a16:creationId xmlns:a16="http://schemas.microsoft.com/office/drawing/2014/main" xmlns="" id="{88A2826B-95E4-422C-AD58-6E7364BF3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70324" y="2555086"/>
            <a:ext cx="463382" cy="545266"/>
          </a:xfrm>
          <a:prstGeom prst="rect">
            <a:avLst/>
          </a:prstGeom>
        </p:spPr>
      </p:pic>
      <p:cxnSp>
        <p:nvCxnSpPr>
          <p:cNvPr id="212" name="直接连接符 211">
            <a:extLst>
              <a:ext uri="{FF2B5EF4-FFF2-40B4-BE49-F238E27FC236}">
                <a16:creationId xmlns:a16="http://schemas.microsoft.com/office/drawing/2014/main" xmlns="" id="{0C8D5B0C-37F1-42DB-ACD5-5FEBB24E1253}"/>
              </a:ext>
            </a:extLst>
          </p:cNvPr>
          <p:cNvCxnSpPr>
            <a:cxnSpLocks/>
            <a:endCxn id="215" idx="1"/>
          </p:cNvCxnSpPr>
          <p:nvPr/>
        </p:nvCxnSpPr>
        <p:spPr>
          <a:xfrm>
            <a:off x="6035065" y="3057639"/>
            <a:ext cx="255006" cy="992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矩形: 圆角 214">
            <a:extLst>
              <a:ext uri="{FF2B5EF4-FFF2-40B4-BE49-F238E27FC236}">
                <a16:creationId xmlns:a16="http://schemas.microsoft.com/office/drawing/2014/main" xmlns="" id="{AFE9E5B2-6B86-4966-8752-62006DC97F1F}"/>
              </a:ext>
            </a:extLst>
          </p:cNvPr>
          <p:cNvSpPr/>
          <p:nvPr/>
        </p:nvSpPr>
        <p:spPr>
          <a:xfrm>
            <a:off x="6290071" y="2945695"/>
            <a:ext cx="2746426" cy="22098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zh-CN" altLang="zh-CN" sz="1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立足东北亚地理中心，以深化对</a:t>
            </a:r>
            <a:r>
              <a:rPr lang="zh-CN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日合作</a:t>
            </a:r>
            <a:r>
              <a:rPr lang="zh-CN" altLang="zh-CN" sz="1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为重点，打造域内高等教育合作交流</a:t>
            </a:r>
            <a:r>
              <a:rPr lang="zh-CN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中心</a:t>
            </a:r>
            <a:endParaRPr lang="en-US" altLang="zh-CN" sz="16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Collaborating with Japanese Universities is priority </a:t>
            </a:r>
            <a:endParaRPr lang="zh-CN" altLang="zh-CN" sz="11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7" name="图形 216" descr="标记">
            <a:extLst>
              <a:ext uri="{FF2B5EF4-FFF2-40B4-BE49-F238E27FC236}">
                <a16:creationId xmlns:a16="http://schemas.microsoft.com/office/drawing/2014/main" xmlns="" id="{C4D81AE9-8AE0-437B-A151-D16C73329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86841" y="2671198"/>
            <a:ext cx="463382" cy="545266"/>
          </a:xfrm>
          <a:prstGeom prst="rect">
            <a:avLst/>
          </a:prstGeom>
        </p:spPr>
      </p:pic>
      <p:cxnSp>
        <p:nvCxnSpPr>
          <p:cNvPr id="219" name="直接连接符 218">
            <a:extLst>
              <a:ext uri="{FF2B5EF4-FFF2-40B4-BE49-F238E27FC236}">
                <a16:creationId xmlns:a16="http://schemas.microsoft.com/office/drawing/2014/main" xmlns="" id="{6C00C7DF-705A-4F05-9326-69477E87EC51}"/>
              </a:ext>
            </a:extLst>
          </p:cNvPr>
          <p:cNvCxnSpPr>
            <a:cxnSpLocks/>
            <a:stCxn id="220" idx="0"/>
            <a:endCxn id="217" idx="2"/>
          </p:cNvCxnSpPr>
          <p:nvPr/>
        </p:nvCxnSpPr>
        <p:spPr>
          <a:xfrm flipV="1">
            <a:off x="4612808" y="3216464"/>
            <a:ext cx="505724" cy="11959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0" name="矩形: 圆角 219">
            <a:extLst>
              <a:ext uri="{FF2B5EF4-FFF2-40B4-BE49-F238E27FC236}">
                <a16:creationId xmlns:a16="http://schemas.microsoft.com/office/drawing/2014/main" xmlns="" id="{39B8F749-A210-479A-A638-5F7FAA851A6B}"/>
              </a:ext>
            </a:extLst>
          </p:cNvPr>
          <p:cNvSpPr/>
          <p:nvPr/>
        </p:nvSpPr>
        <p:spPr>
          <a:xfrm>
            <a:off x="3296307" y="4412430"/>
            <a:ext cx="2633001" cy="20409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zh-CN" altLang="zh-CN" sz="1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融入“一带一路”纵深，以沿线主要国家为关键节点，进一步扩大学校办学</a:t>
            </a:r>
            <a:r>
              <a:rPr lang="zh-CN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影响力</a:t>
            </a:r>
            <a:endParaRPr lang="en-US" altLang="zh-CN" sz="16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Collaborating </a:t>
            </a:r>
            <a:r>
              <a:rPr lang="en-US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</a:t>
            </a:r>
            <a:r>
              <a:rPr lang="en-US" altLang="zh-CN" sz="1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universities </a:t>
            </a:r>
            <a:r>
              <a:rPr lang="en-US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along Belt and Road</a:t>
            </a:r>
            <a:endParaRPr lang="zh-CN" altLang="zh-CN" sz="11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7" name="矩形: 圆角 226">
            <a:extLst>
              <a:ext uri="{FF2B5EF4-FFF2-40B4-BE49-F238E27FC236}">
                <a16:creationId xmlns:a16="http://schemas.microsoft.com/office/drawing/2014/main" xmlns="" id="{96FDB4E3-B47D-4FE8-BA48-9B006A87A954}"/>
              </a:ext>
            </a:extLst>
          </p:cNvPr>
          <p:cNvSpPr/>
          <p:nvPr/>
        </p:nvSpPr>
        <p:spPr>
          <a:xfrm>
            <a:off x="457406" y="3929666"/>
            <a:ext cx="2415978" cy="24516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zh-CN" altLang="zh-CN" sz="1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拓展欧美合作空间，以与一流大学合作为重点，深化实质性教学科研</a:t>
            </a:r>
            <a:r>
              <a:rPr lang="zh-CN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</a:t>
            </a:r>
            <a:endParaRPr lang="en-US" altLang="zh-CN" sz="16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zh-CN" sz="16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Collaborating with top universities in Europe &amp; America</a:t>
            </a:r>
            <a:endParaRPr lang="zh-CN" altLang="zh-CN" sz="11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9" name="图形 228" descr="标记">
            <a:extLst>
              <a:ext uri="{FF2B5EF4-FFF2-40B4-BE49-F238E27FC236}">
                <a16:creationId xmlns:a16="http://schemas.microsoft.com/office/drawing/2014/main" xmlns="" id="{5BE983FC-2B01-48CF-A5FB-5CC419B04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24670" y="2558192"/>
            <a:ext cx="463382" cy="545266"/>
          </a:xfrm>
          <a:prstGeom prst="rect">
            <a:avLst/>
          </a:prstGeom>
        </p:spPr>
      </p:pic>
      <p:pic>
        <p:nvPicPr>
          <p:cNvPr id="230" name="图形 229" descr="标记">
            <a:extLst>
              <a:ext uri="{FF2B5EF4-FFF2-40B4-BE49-F238E27FC236}">
                <a16:creationId xmlns:a16="http://schemas.microsoft.com/office/drawing/2014/main" xmlns="" id="{32ABE263-4988-4992-8C9E-4ECFB84EC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30387" y="2277588"/>
            <a:ext cx="463382" cy="545266"/>
          </a:xfrm>
          <a:prstGeom prst="rect">
            <a:avLst/>
          </a:prstGeom>
        </p:spPr>
      </p:pic>
      <p:cxnSp>
        <p:nvCxnSpPr>
          <p:cNvPr id="231" name="直接连接符 230">
            <a:extLst>
              <a:ext uri="{FF2B5EF4-FFF2-40B4-BE49-F238E27FC236}">
                <a16:creationId xmlns:a16="http://schemas.microsoft.com/office/drawing/2014/main" xmlns="" id="{1DEA2C72-760F-4264-8BEC-C453642FAB85}"/>
              </a:ext>
            </a:extLst>
          </p:cNvPr>
          <p:cNvCxnSpPr>
            <a:cxnSpLocks/>
            <a:stCxn id="227" idx="0"/>
            <a:endCxn id="229" idx="2"/>
          </p:cNvCxnSpPr>
          <p:nvPr/>
        </p:nvCxnSpPr>
        <p:spPr>
          <a:xfrm flipV="1">
            <a:off x="1665395" y="3103458"/>
            <a:ext cx="2790966" cy="8262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xmlns="" id="{0FFB6E19-49E7-47B7-8C2C-DE9CD7DF614B}"/>
              </a:ext>
            </a:extLst>
          </p:cNvPr>
          <p:cNvCxnSpPr>
            <a:cxnSpLocks/>
            <a:stCxn id="227" idx="0"/>
            <a:endCxn id="230" idx="2"/>
          </p:cNvCxnSpPr>
          <p:nvPr/>
        </p:nvCxnSpPr>
        <p:spPr>
          <a:xfrm flipV="1">
            <a:off x="1665395" y="2822854"/>
            <a:ext cx="896683" cy="1106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3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13251" y="1105319"/>
            <a:ext cx="315643" cy="3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2051720" y="1023119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中日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一流大学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精英人才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同窗友情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育成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计划</a:t>
            </a:r>
            <a:endParaRPr lang="zh-CN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D9E4AA-3D43-4F0E-8918-FD0170C4ADE5}"/>
              </a:ext>
            </a:extLst>
          </p:cNvPr>
          <p:cNvSpPr/>
          <p:nvPr/>
        </p:nvSpPr>
        <p:spPr>
          <a:xfrm>
            <a:off x="1043608" y="1641232"/>
            <a:ext cx="697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基于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命馆大学合作办学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经验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深化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与日本东京工业大学的全面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实施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一流大学精英人才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同窗友情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育成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计划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DDB48BBA-3232-453B-B2EE-4699B1144650}"/>
              </a:ext>
            </a:extLst>
          </p:cNvPr>
          <p:cNvSpPr/>
          <p:nvPr/>
        </p:nvSpPr>
        <p:spPr>
          <a:xfrm>
            <a:off x="467544" y="3673566"/>
            <a:ext cx="4320480" cy="2995794"/>
          </a:xfrm>
          <a:custGeom>
            <a:avLst/>
            <a:gdLst>
              <a:gd name="connsiteX0" fmla="*/ 0 w 4349512"/>
              <a:gd name="connsiteY0" fmla="*/ 0 h 660113"/>
              <a:gd name="connsiteX1" fmla="*/ 4019456 w 4349512"/>
              <a:gd name="connsiteY1" fmla="*/ 0 h 660113"/>
              <a:gd name="connsiteX2" fmla="*/ 4349512 w 4349512"/>
              <a:gd name="connsiteY2" fmla="*/ 330057 h 660113"/>
              <a:gd name="connsiteX3" fmla="*/ 4019456 w 4349512"/>
              <a:gd name="connsiteY3" fmla="*/ 660113 h 660113"/>
              <a:gd name="connsiteX4" fmla="*/ 0 w 4349512"/>
              <a:gd name="connsiteY4" fmla="*/ 660113 h 660113"/>
              <a:gd name="connsiteX5" fmla="*/ 0 w 4349512"/>
              <a:gd name="connsiteY5" fmla="*/ 0 h 66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9512" h="660113">
                <a:moveTo>
                  <a:pt x="4349512" y="660112"/>
                </a:moveTo>
                <a:lnTo>
                  <a:pt x="330056" y="660112"/>
                </a:lnTo>
                <a:lnTo>
                  <a:pt x="0" y="330056"/>
                </a:lnTo>
                <a:lnTo>
                  <a:pt x="330056" y="1"/>
                </a:lnTo>
                <a:lnTo>
                  <a:pt x="4349512" y="1"/>
                </a:lnTo>
                <a:lnTo>
                  <a:pt x="4349512" y="660112"/>
                </a:lnTo>
                <a:close/>
              </a:path>
            </a:pathLst>
          </a:custGeom>
          <a:solidFill>
            <a:srgbClr val="006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0" tIns="110491" rIns="91440" bIns="11049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培养方案、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教材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授课时间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考试题目、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defTabSz="1289050">
              <a:lnSpc>
                <a:spcPct val="90000"/>
              </a:lnSpc>
              <a:spcAft>
                <a:spcPct val="35000"/>
              </a:spcAft>
            </a:pPr>
            <a:r>
              <a:rPr lang="en-US" altLang="zh-CN" sz="2000" b="1" kern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Curriculums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text books, study </a:t>
            </a:r>
            <a:r>
              <a:rPr lang="en-US" altLang="zh-CN" sz="20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scheduels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, questions for exam, and time for exam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keeps the same between DUT and Japanese partners</a:t>
            </a:r>
            <a:endParaRPr lang="zh-CN" altLang="en-US" sz="2000" b="1" kern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A8B5C18B-40E9-460E-A547-9EA08AE0F3B9}"/>
              </a:ext>
            </a:extLst>
          </p:cNvPr>
          <p:cNvSpPr/>
          <p:nvPr/>
        </p:nvSpPr>
        <p:spPr>
          <a:xfrm>
            <a:off x="-133672" y="3670867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r>
              <a:rPr lang="zh-CN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五同</a:t>
            </a:r>
          </a:p>
        </p:txBody>
      </p:sp>
      <p:pic>
        <p:nvPicPr>
          <p:cNvPr id="218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19672" y="1095771"/>
            <a:ext cx="315643" cy="3156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15605"/>
            <a:ext cx="4248472" cy="2954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828" y="2811652"/>
            <a:ext cx="865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/>
              <a:t>Based on experiences with 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Ritsumeikan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Univ</a:t>
            </a:r>
            <a:r>
              <a:rPr lang="en-US" altLang="zh-CN" b="1" dirty="0" smtClean="0"/>
              <a:t>, deepening collaboration with Tokyo Institute of Tech. and attracting </a:t>
            </a:r>
            <a:r>
              <a:rPr lang="en-US" altLang="zh-CN" b="1" dirty="0"/>
              <a:t>excellent </a:t>
            </a:r>
            <a:r>
              <a:rPr lang="en-US" altLang="zh-CN" b="1" dirty="0" smtClean="0"/>
              <a:t>Japanese to study in DUT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7171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1700927" y="1057737"/>
            <a:ext cx="726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“一带一路”特色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  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Belt&amp; Road Programs</a:t>
            </a:r>
            <a:endParaRPr lang="zh-CN" altLang="en-US" sz="24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3568" y="4606619"/>
            <a:ext cx="7776864" cy="1486677"/>
            <a:chOff x="683568" y="3957190"/>
            <a:chExt cx="7776864" cy="148667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58A4FCB2-2FB6-43F8-8925-AC4BF227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957190"/>
              <a:ext cx="2232248" cy="148667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F4F2B17-9B7D-4FB1-B641-C059473F9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9436" y="3960927"/>
              <a:ext cx="2612757" cy="148294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02D57A1A-DBA4-4840-B2BF-7DC092BFC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"/>
            <a:stretch/>
          </p:blipFill>
          <p:spPr>
            <a:xfrm>
              <a:off x="5953997" y="3960927"/>
              <a:ext cx="2506435" cy="1482940"/>
            </a:xfrm>
            <a:prstGeom prst="rect">
              <a:avLst/>
            </a:prstGeom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B5D3D50E-14DB-48A6-8FB8-8D059E4169F1}"/>
              </a:ext>
            </a:extLst>
          </p:cNvPr>
          <p:cNvSpPr/>
          <p:nvPr/>
        </p:nvSpPr>
        <p:spPr>
          <a:xfrm>
            <a:off x="0" y="151501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打造优秀孔子</a:t>
            </a:r>
            <a:r>
              <a:rPr lang="zh-CN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学院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Confucius 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with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Belarusian State </a:t>
            </a:r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Univ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-BSU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zh-CN" sz="2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与白俄罗斯国立大学双向共建“中白学院”</a:t>
            </a:r>
            <a:r>
              <a:rPr lang="zh-CN" altLang="zh-CN" sz="24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“白中学院”</a:t>
            </a:r>
            <a:endParaRPr lang="en-US" altLang="zh-CN" sz="2400" b="1" kern="1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altLang="zh-CN" sz="20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DUT-BSU Joint Institute (JI) at Dalian &amp; BSU-DUT JI at Minsk </a:t>
            </a:r>
            <a:endParaRPr lang="zh-CN" altLang="zh-CN" sz="20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建设独联体区域</a:t>
            </a:r>
            <a:r>
              <a:rPr lang="zh-CN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研究中心</a:t>
            </a:r>
            <a:r>
              <a:rPr lang="en-US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Region Research Center of CIS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sz="2400" b="1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积极参与海丝联盟大学之间的</a:t>
            </a:r>
            <a:r>
              <a:rPr lang="zh-CN" altLang="en-US" sz="2400" b="1" kern="1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深度</a:t>
            </a:r>
            <a:r>
              <a:rPr lang="zh-CN" altLang="en-US" sz="2400" b="1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</a:t>
            </a:r>
            <a:endParaRPr lang="en-US" altLang="zh-CN" sz="2400" b="1" kern="100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altLang="zh-CN" b="1" kern="1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Plan to actively and deeply collaborating with universities along Maritime Silk Road Countries</a:t>
            </a:r>
            <a:endParaRPr lang="zh-CN" altLang="zh-CN" b="1" kern="1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59632" y="1052736"/>
            <a:ext cx="441295" cy="44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2855936" y="980728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欧美大学合作内涵提升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53B13E4-646B-4FC8-BDD9-26E6B6A8297D}"/>
              </a:ext>
            </a:extLst>
          </p:cNvPr>
          <p:cNvSpPr/>
          <p:nvPr/>
        </p:nvSpPr>
        <p:spPr>
          <a:xfrm>
            <a:off x="827584" y="1426986"/>
            <a:ext cx="8316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深化与加州大学欧文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分校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UC Irvine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）中外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办学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</a:t>
            </a:r>
            <a:endParaRPr lang="zh-CN" altLang="zh-CN" sz="1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夯实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推进与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英国卡迪夫大学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Cardiff Univ.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全面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</a:t>
            </a:r>
            <a:endParaRPr lang="zh-CN" altLang="zh-CN" sz="1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莱斯特大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学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Leicester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合作办学</a:t>
            </a:r>
            <a:r>
              <a:rPr lang="zh-CN" altLang="en-US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质量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盘锦校区）</a:t>
            </a:r>
            <a:endParaRPr lang="zh-CN" altLang="zh-CN" sz="12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推进与世界一流大学联合建立研究中心和联合</a:t>
            </a:r>
            <a:r>
              <a:rPr lang="zh-CN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实验室</a:t>
            </a:r>
            <a:r>
              <a:rPr lang="en-US" altLang="zh-CN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(Joint Labs&amp; Centers)</a:t>
            </a:r>
            <a:endParaRPr lang="zh-CN" altLang="zh-CN" sz="12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34D884E-F48F-4E1D-A1CA-F127CE4DE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50859"/>
            <a:ext cx="2665793" cy="1957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A412AED-DE5D-4C23-A7C9-783228D6D6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37" y="4593535"/>
            <a:ext cx="4407885" cy="2264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39752" y="1077890"/>
            <a:ext cx="315643" cy="3156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52990"/>
            <a:ext cx="2372870" cy="1779653"/>
          </a:xfrm>
          <a:prstGeom prst="rect">
            <a:avLst/>
          </a:prstGeom>
        </p:spPr>
      </p:pic>
      <p:pic>
        <p:nvPicPr>
          <p:cNvPr id="13" name="图片 12" descr="A62A9575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293" y="2952990"/>
            <a:ext cx="2709242" cy="17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611560" y="980475"/>
            <a:ext cx="875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重点实施国际化提升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个重点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项目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(10 Projects for internationalization )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53B13E4-646B-4FC8-BDD9-26E6B6A8297D}"/>
              </a:ext>
            </a:extLst>
          </p:cNvPr>
          <p:cNvSpPr/>
          <p:nvPr/>
        </p:nvSpPr>
        <p:spPr>
          <a:xfrm>
            <a:off x="3170390" y="1655775"/>
            <a:ext cx="5814392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建立若干个共同研究中心和共同实验室，建立重要企业公司参与的三方合作项目和基地（科研基地项目）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建立科研合作与交流联合基金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建立“大工全球教授伙伴计划”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在共同研究中心选定特定方向，建立教师互聘岗位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联合聘用优秀博士后，为师资队伍输送优秀后备人才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建立针对大工中外合作办学学院和国际班的紧密合作关系，在教学方面聘请国外教授到大工授课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设立优秀本科生国际化项目、让优秀学生“走出去”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建立硕士生联合培养项目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建立中外博士生联合学位项目，根据情况获联合学位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在行政管理等方面，依托大工管理学科优势，在大连理工大学开展中外教育培训项目</a:t>
            </a:r>
            <a:endPara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EFFBE71E-DB59-49E2-AAE4-F0C7C1E4DB36}"/>
              </a:ext>
            </a:extLst>
          </p:cNvPr>
          <p:cNvGrpSpPr/>
          <p:nvPr/>
        </p:nvGrpSpPr>
        <p:grpSpPr>
          <a:xfrm>
            <a:off x="457200" y="1649042"/>
            <a:ext cx="2480616" cy="4876302"/>
            <a:chOff x="457200" y="1382594"/>
            <a:chExt cx="2480616" cy="4876302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AEABE1AD-07A3-461C-8C27-45D3F90AE939}"/>
                </a:ext>
              </a:extLst>
            </p:cNvPr>
            <p:cNvGrpSpPr/>
            <p:nvPr/>
          </p:nvGrpSpPr>
          <p:grpSpPr>
            <a:xfrm>
              <a:off x="457200" y="1382594"/>
              <a:ext cx="2480616" cy="4876302"/>
              <a:chOff x="488577" y="1686305"/>
              <a:chExt cx="2480616" cy="4876302"/>
            </a:xfrm>
          </p:grpSpPr>
          <p:sp>
            <p:nvSpPr>
              <p:cNvPr id="41" name="五边形 40">
                <a:extLst>
                  <a:ext uri="{FF2B5EF4-FFF2-40B4-BE49-F238E27FC236}">
                    <a16:creationId xmlns:a16="http://schemas.microsoft.com/office/drawing/2014/main" xmlns="" id="{B245C932-E41F-4A1B-B70D-004D79DBD826}"/>
                  </a:ext>
                </a:extLst>
              </p:cNvPr>
              <p:cNvSpPr/>
              <p:nvPr/>
            </p:nvSpPr>
            <p:spPr>
              <a:xfrm rot="10800000">
                <a:off x="805488" y="4505207"/>
                <a:ext cx="1848780" cy="1774918"/>
              </a:xfrm>
              <a:prstGeom prst="pentagon">
                <a:avLst/>
              </a:prstGeom>
              <a:solidFill>
                <a:schemeClr val="bg1"/>
              </a:solidFill>
              <a:ln w="57150">
                <a:solidFill>
                  <a:srgbClr val="006699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五边形 39">
                <a:extLst>
                  <a:ext uri="{FF2B5EF4-FFF2-40B4-BE49-F238E27FC236}">
                    <a16:creationId xmlns:a16="http://schemas.microsoft.com/office/drawing/2014/main" xmlns="" id="{1318ED0F-CA34-47F6-B81B-D081642E1DEA}"/>
                  </a:ext>
                </a:extLst>
              </p:cNvPr>
              <p:cNvSpPr/>
              <p:nvPr/>
            </p:nvSpPr>
            <p:spPr>
              <a:xfrm>
                <a:off x="777513" y="2055778"/>
                <a:ext cx="1848780" cy="1774918"/>
              </a:xfrm>
              <a:prstGeom prst="pentagon">
                <a:avLst/>
              </a:prstGeom>
              <a:solidFill>
                <a:schemeClr val="bg1"/>
              </a:solidFill>
              <a:ln w="57150">
                <a:solidFill>
                  <a:srgbClr val="006699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: 形状 5">
                <a:extLst>
                  <a:ext uri="{FF2B5EF4-FFF2-40B4-BE49-F238E27FC236}">
                    <a16:creationId xmlns:a16="http://schemas.microsoft.com/office/drawing/2014/main" xmlns="" id="{4606909A-9486-4F8C-8335-C47570E59E6B}"/>
                  </a:ext>
                </a:extLst>
              </p:cNvPr>
              <p:cNvSpPr/>
              <p:nvPr/>
            </p:nvSpPr>
            <p:spPr>
              <a:xfrm>
                <a:off x="1336979" y="1686305"/>
                <a:ext cx="681345" cy="683028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zh-CN" altLang="en-US" sz="1050" b="1" kern="120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共同研究中心</a:t>
                </a:r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xmlns="" id="{D6DC6BA0-B6BA-40B3-8F1B-C3FA36E7FC23}"/>
                  </a:ext>
                </a:extLst>
              </p:cNvPr>
              <p:cNvSpPr/>
              <p:nvPr/>
            </p:nvSpPr>
            <p:spPr>
              <a:xfrm>
                <a:off x="492866" y="2409927"/>
                <a:ext cx="685800" cy="685800"/>
              </a:xfrm>
              <a:custGeom>
                <a:avLst/>
                <a:gdLst>
                  <a:gd name="connsiteX0" fmla="*/ 0 w 575428"/>
                  <a:gd name="connsiteY0" fmla="*/ 370196 h 740392"/>
                  <a:gd name="connsiteX1" fmla="*/ 287714 w 575428"/>
                  <a:gd name="connsiteY1" fmla="*/ 0 h 740392"/>
                  <a:gd name="connsiteX2" fmla="*/ 575428 w 575428"/>
                  <a:gd name="connsiteY2" fmla="*/ 370196 h 740392"/>
                  <a:gd name="connsiteX3" fmla="*/ 287714 w 575428"/>
                  <a:gd name="connsiteY3" fmla="*/ 740392 h 740392"/>
                  <a:gd name="connsiteX4" fmla="*/ 0 w 575428"/>
                  <a:gd name="connsiteY4" fmla="*/ 370196 h 740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740392">
                    <a:moveTo>
                      <a:pt x="0" y="370196"/>
                    </a:moveTo>
                    <a:cubicBezTo>
                      <a:pt x="0" y="165742"/>
                      <a:pt x="128814" y="0"/>
                      <a:pt x="287714" y="0"/>
                    </a:cubicBezTo>
                    <a:cubicBezTo>
                      <a:pt x="446614" y="0"/>
                      <a:pt x="575428" y="165742"/>
                      <a:pt x="575428" y="370196"/>
                    </a:cubicBezTo>
                    <a:cubicBezTo>
                      <a:pt x="575428" y="574650"/>
                      <a:pt x="446614" y="740392"/>
                      <a:pt x="287714" y="740392"/>
                    </a:cubicBezTo>
                    <a:cubicBezTo>
                      <a:pt x="128814" y="740392"/>
                      <a:pt x="0" y="574650"/>
                      <a:pt x="0" y="370196"/>
                    </a:cubicBezTo>
                    <a:close/>
                  </a:path>
                </a:pathLst>
              </a:custGeom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ts val="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联合</a:t>
                </a:r>
                <a:endParaRPr lang="en-US" altLang="zh-CN" sz="105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444500">
                  <a:spcAft>
                    <a:spcPts val="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基金</a:t>
                </a: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xmlns="" id="{D93ECBC5-7FC9-4CA3-BE56-CA6F73EBBB59}"/>
                  </a:ext>
                </a:extLst>
              </p:cNvPr>
              <p:cNvSpPr/>
              <p:nvPr/>
            </p:nvSpPr>
            <p:spPr>
              <a:xfrm>
                <a:off x="2265618" y="2368449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ct val="3500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教授伙伴计划</a:t>
                </a:r>
                <a:endParaRPr lang="zh-CN" altLang="en-US" sz="105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任意多边形: 形状 27">
                <a:extLst>
                  <a:ext uri="{FF2B5EF4-FFF2-40B4-BE49-F238E27FC236}">
                    <a16:creationId xmlns:a16="http://schemas.microsoft.com/office/drawing/2014/main" xmlns="" id="{8A5EBBB1-168B-46AE-83E2-59AAE1EFE2C1}"/>
                  </a:ext>
                </a:extLst>
              </p:cNvPr>
              <p:cNvSpPr/>
              <p:nvPr/>
            </p:nvSpPr>
            <p:spPr>
              <a:xfrm>
                <a:off x="831908" y="3347804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ts val="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教师</a:t>
                </a:r>
                <a:endParaRPr lang="en-US" altLang="zh-CN" sz="105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444500">
                  <a:spcAft>
                    <a:spcPts val="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互聘</a:t>
                </a:r>
              </a:p>
            </p:txBody>
          </p:sp>
          <p:sp>
            <p:nvSpPr>
              <p:cNvPr id="30" name="任意多边形: 形状 29">
                <a:extLst>
                  <a:ext uri="{FF2B5EF4-FFF2-40B4-BE49-F238E27FC236}">
                    <a16:creationId xmlns:a16="http://schemas.microsoft.com/office/drawing/2014/main" xmlns="" id="{E82E577F-7092-473B-9A29-AD261C76EB74}"/>
                  </a:ext>
                </a:extLst>
              </p:cNvPr>
              <p:cNvSpPr/>
              <p:nvPr/>
            </p:nvSpPr>
            <p:spPr>
              <a:xfrm>
                <a:off x="1940493" y="3352374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ts val="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联合</a:t>
                </a:r>
                <a:endParaRPr lang="en-US" altLang="zh-CN" sz="105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444500">
                  <a:spcAft>
                    <a:spcPts val="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聘用</a:t>
                </a:r>
              </a:p>
            </p:txBody>
          </p: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xmlns="" id="{206B512A-ED2D-4EA0-B92B-3585990B5E87}"/>
                  </a:ext>
                </a:extLst>
              </p:cNvPr>
              <p:cNvSpPr/>
              <p:nvPr/>
            </p:nvSpPr>
            <p:spPr>
              <a:xfrm>
                <a:off x="800100" y="4233130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ct val="3500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国外教授授课</a:t>
                </a: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xmlns="" id="{C3F768E6-31AE-4A75-AC3A-8E3060275B29}"/>
                  </a:ext>
                </a:extLst>
              </p:cNvPr>
              <p:cNvSpPr/>
              <p:nvPr/>
            </p:nvSpPr>
            <p:spPr>
              <a:xfrm>
                <a:off x="1940496" y="4232856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ct val="3500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学生境外学习</a:t>
                </a:r>
                <a:endParaRPr lang="zh-CN" altLang="en-US" sz="105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:a16="http://schemas.microsoft.com/office/drawing/2014/main" xmlns="" id="{BE6D131D-EF46-4888-8A1E-E4A8B6EEE931}"/>
                  </a:ext>
                </a:extLst>
              </p:cNvPr>
              <p:cNvSpPr/>
              <p:nvPr/>
            </p:nvSpPr>
            <p:spPr>
              <a:xfrm>
                <a:off x="488577" y="5191007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ct val="3500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硕士联合培养</a:t>
                </a: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xmlns="" id="{CC84B5ED-7149-432E-9C8C-4582AE6B1165}"/>
                  </a:ext>
                </a:extLst>
              </p:cNvPr>
              <p:cNvSpPr/>
              <p:nvPr/>
            </p:nvSpPr>
            <p:spPr>
              <a:xfrm>
                <a:off x="2283393" y="5183918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ct val="3500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博士联合培养</a:t>
                </a: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xmlns="" id="{E5627083-797C-463B-B47C-2C209E089697}"/>
                  </a:ext>
                </a:extLst>
              </p:cNvPr>
              <p:cNvSpPr/>
              <p:nvPr/>
            </p:nvSpPr>
            <p:spPr>
              <a:xfrm>
                <a:off x="1368401" y="5876807"/>
                <a:ext cx="685800" cy="685800"/>
              </a:xfrm>
              <a:custGeom>
                <a:avLst/>
                <a:gdLst>
                  <a:gd name="connsiteX0" fmla="*/ 0 w 575428"/>
                  <a:gd name="connsiteY0" fmla="*/ 287714 h 575428"/>
                  <a:gd name="connsiteX1" fmla="*/ 287714 w 575428"/>
                  <a:gd name="connsiteY1" fmla="*/ 0 h 575428"/>
                  <a:gd name="connsiteX2" fmla="*/ 575428 w 575428"/>
                  <a:gd name="connsiteY2" fmla="*/ 287714 h 575428"/>
                  <a:gd name="connsiteX3" fmla="*/ 287714 w 575428"/>
                  <a:gd name="connsiteY3" fmla="*/ 575428 h 575428"/>
                  <a:gd name="connsiteX4" fmla="*/ 0 w 575428"/>
                  <a:gd name="connsiteY4" fmla="*/ 287714 h 5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5428" h="575428">
                    <a:moveTo>
                      <a:pt x="0" y="287714"/>
                    </a:moveTo>
                    <a:cubicBezTo>
                      <a:pt x="0" y="128814"/>
                      <a:pt x="128814" y="0"/>
                      <a:pt x="287714" y="0"/>
                    </a:cubicBezTo>
                    <a:cubicBezTo>
                      <a:pt x="446614" y="0"/>
                      <a:pt x="575428" y="128814"/>
                      <a:pt x="575428" y="287714"/>
                    </a:cubicBezTo>
                    <a:cubicBezTo>
                      <a:pt x="575428" y="446614"/>
                      <a:pt x="446614" y="575428"/>
                      <a:pt x="287714" y="575428"/>
                    </a:cubicBezTo>
                    <a:cubicBezTo>
                      <a:pt x="128814" y="575428"/>
                      <a:pt x="0" y="446614"/>
                      <a:pt x="0" y="287714"/>
                    </a:cubicBezTo>
                    <a:close/>
                  </a:path>
                </a:pathLst>
              </a:custGeom>
              <a:solidFill>
                <a:srgbClr val="C0504D">
                  <a:hueOff val="0"/>
                  <a:satOff val="0"/>
                  <a:lumOff val="0"/>
                  <a:alphaOff val="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6969" tIns="96969" rIns="96969" bIns="96969" numCol="1" spcCol="1270" anchor="ctr" anchorCtr="0">
                <a:noAutofit/>
              </a:bodyPr>
              <a:lstStyle/>
              <a:p>
                <a:pPr algn="ctr" defTabSz="444500">
                  <a:spcAft>
                    <a:spcPct val="35000"/>
                  </a:spcAft>
                </a:pPr>
                <a:r>
                  <a:rPr lang="zh-CN" altLang="en-US" sz="1050" b="1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itchFamily="34" charset="-122"/>
                  </a:rPr>
                  <a:t>中外教育培训</a:t>
                </a:r>
                <a:endParaRPr lang="zh-CN" altLang="en-US" sz="105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流程图: 接点 42">
              <a:extLst>
                <a:ext uri="{FF2B5EF4-FFF2-40B4-BE49-F238E27FC236}">
                  <a16:creationId xmlns:a16="http://schemas.microsoft.com/office/drawing/2014/main" xmlns="" id="{1C138100-85D4-444B-8EE6-7D8CA9F66552}"/>
                </a:ext>
              </a:extLst>
            </p:cNvPr>
            <p:cNvSpPr/>
            <p:nvPr/>
          </p:nvSpPr>
          <p:spPr>
            <a:xfrm>
              <a:off x="1454523" y="2428387"/>
              <a:ext cx="454593" cy="457200"/>
            </a:xfrm>
            <a:prstGeom prst="flowChartConnector">
              <a:avLst/>
            </a:prstGeom>
            <a:solidFill>
              <a:srgbClr val="DAEDEF"/>
            </a:solidFill>
            <a:ln>
              <a:solidFill>
                <a:srgbClr val="DAEDE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流程图: 接点 43">
              <a:extLst>
                <a:ext uri="{FF2B5EF4-FFF2-40B4-BE49-F238E27FC236}">
                  <a16:creationId xmlns:a16="http://schemas.microsoft.com/office/drawing/2014/main" xmlns="" id="{29C464CD-BC8C-4CCD-AA82-4A783E9C8756}"/>
                </a:ext>
              </a:extLst>
            </p:cNvPr>
            <p:cNvSpPr/>
            <p:nvPr/>
          </p:nvSpPr>
          <p:spPr>
            <a:xfrm>
              <a:off x="1456664" y="4879354"/>
              <a:ext cx="454593" cy="457200"/>
            </a:xfrm>
            <a:prstGeom prst="flowChartConnector">
              <a:avLst/>
            </a:prstGeom>
            <a:solidFill>
              <a:srgbClr val="DAEDEF"/>
            </a:solidFill>
            <a:ln>
              <a:solidFill>
                <a:srgbClr val="DAEDE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B29E4311-BA66-4C6C-809E-BC986949EE0A}"/>
                </a:ext>
              </a:extLst>
            </p:cNvPr>
            <p:cNvCxnSpPr>
              <a:cxnSpLocks/>
              <a:stCxn id="43" idx="4"/>
              <a:endCxn id="44" idx="0"/>
            </p:cNvCxnSpPr>
            <p:nvPr/>
          </p:nvCxnSpPr>
          <p:spPr>
            <a:xfrm>
              <a:off x="1681820" y="2885587"/>
              <a:ext cx="2141" cy="1993767"/>
            </a:xfrm>
            <a:prstGeom prst="line">
              <a:avLst/>
            </a:prstGeom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53" name="图形 52" descr="握手">
              <a:extLst>
                <a:ext uri="{FF2B5EF4-FFF2-40B4-BE49-F238E27FC236}">
                  <a16:creationId xmlns:a16="http://schemas.microsoft.com/office/drawing/2014/main" xmlns="" id="{67846622-02E6-4372-AA94-A88A70563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438154" y="2437775"/>
              <a:ext cx="483540" cy="483540"/>
            </a:xfrm>
            <a:prstGeom prst="rect">
              <a:avLst/>
            </a:prstGeom>
          </p:spPr>
        </p:pic>
        <p:pic>
          <p:nvPicPr>
            <p:cNvPr id="55" name="图形 54" descr="会议">
              <a:extLst>
                <a:ext uri="{FF2B5EF4-FFF2-40B4-BE49-F238E27FC236}">
                  <a16:creationId xmlns:a16="http://schemas.microsoft.com/office/drawing/2014/main" xmlns="" id="{C16D46F5-B1AC-4B51-80EB-9604B6AB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472892" y="4916545"/>
              <a:ext cx="382795" cy="382795"/>
            </a:xfrm>
            <a:prstGeom prst="rect">
              <a:avLst/>
            </a:prstGeom>
          </p:spPr>
        </p:pic>
      </p:grpSp>
      <p:pic>
        <p:nvPicPr>
          <p:cNvPr id="57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5868" y="1053487"/>
            <a:ext cx="315643" cy="3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0067" y="1772816"/>
            <a:ext cx="7643866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ct val="20000"/>
              </a:spcAft>
              <a:tabLst>
                <a:tab pos="2873375" algn="l"/>
              </a:tabLst>
            </a:pPr>
            <a:r>
              <a:rPr lang="en-US" altLang="zh-CN" sz="80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8000" b="1" dirty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谢  谢</a:t>
            </a:r>
            <a:r>
              <a:rPr lang="zh-CN" altLang="en-US" sz="8000" b="1" dirty="0" smtClean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！</a:t>
            </a:r>
            <a:endParaRPr lang="en-US" altLang="zh-CN" sz="8000" b="1" dirty="0" smtClean="0">
              <a:solidFill>
                <a:srgbClr val="C00000"/>
              </a:solidFill>
              <a:latin typeface="华文彩云" pitchFamily="2" charset="-122"/>
              <a:ea typeface="华文彩云" pitchFamily="2" charset="-122"/>
            </a:endParaRPr>
          </a:p>
          <a:p>
            <a:pPr algn="ctr">
              <a:lnSpc>
                <a:spcPct val="130000"/>
              </a:lnSpc>
              <a:spcAft>
                <a:spcPct val="20000"/>
              </a:spcAft>
              <a:tabLst>
                <a:tab pos="2873375" algn="l"/>
              </a:tabLst>
            </a:pPr>
            <a:r>
              <a:rPr lang="en-US" altLang="zh-CN" sz="8000" b="1" dirty="0" smtClean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Thank you!</a:t>
            </a:r>
          </a:p>
          <a:p>
            <a:pPr algn="ctr">
              <a:lnSpc>
                <a:spcPct val="130000"/>
              </a:lnSpc>
              <a:spcAft>
                <a:spcPct val="20000"/>
              </a:spcAft>
              <a:tabLst>
                <a:tab pos="2873375" algn="l"/>
              </a:tabLst>
            </a:pPr>
            <a:r>
              <a:rPr lang="en-US" altLang="zh-CN" sz="1600" b="1" dirty="0" smtClean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Contact: </a:t>
            </a:r>
            <a:r>
              <a:rPr lang="en-US" altLang="zh-CN" sz="1600" b="1" dirty="0" smtClean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  <a:hlinkClick r:id="rId3"/>
              </a:rPr>
              <a:t>Cong@dlut.edu.cn</a:t>
            </a:r>
            <a:r>
              <a:rPr lang="en-US" altLang="zh-CN" sz="1600" b="1" dirty="0" smtClean="0">
                <a:solidFill>
                  <a:srgbClr val="C00000"/>
                </a:solidFill>
                <a:latin typeface="华文彩云" pitchFamily="2" charset="-122"/>
                <a:ea typeface="华文彩云" pitchFamily="2" charset="-122"/>
              </a:rPr>
              <a:t> </a:t>
            </a:r>
            <a:endParaRPr lang="en-US" altLang="zh-CN" sz="1600" b="1" dirty="0">
              <a:solidFill>
                <a:srgbClr val="C0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93413-4C26-4BF9-817F-80980E1A784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2333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58775" y="115888"/>
            <a:ext cx="8277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006699"/>
                </a:solidFill>
                <a:latin typeface="黑体" pitchFamily="49" charset="-122"/>
                <a:ea typeface="黑体" pitchFamily="49" charset="-122"/>
                <a:cs typeface="+mj-cs"/>
              </a:rPr>
              <a:t>提 纲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51520" y="726541"/>
            <a:ext cx="8892480" cy="75990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kumimoji="1" lang="zh-CN" altLang="en-US" sz="26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kumimoji="1" lang="zh-CN" altLang="en-US" sz="26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国际合作是</a:t>
            </a:r>
            <a:r>
              <a:rPr kumimoji="1" lang="zh-CN" altLang="en-US" sz="26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一流大学的</a:t>
            </a:r>
            <a:r>
              <a:rPr kumimoji="1" lang="zh-CN" altLang="en-US" sz="26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必由之路</a:t>
            </a:r>
            <a:endParaRPr kumimoji="1" lang="en-GB" altLang="zh-CN" sz="2600" b="1" dirty="0" smtClean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kumimoji="1" lang="en-GB" altLang="zh-CN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Internationalization is approach for world-class universities</a:t>
            </a:r>
            <a:endParaRPr kumimoji="1" lang="en-US" altLang="zh-CN" sz="2000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kumimoji="1" lang="zh-CN" altLang="en-US" sz="26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二、“双一流”建设中的国际化内涵提升</a:t>
            </a:r>
            <a:r>
              <a:rPr kumimoji="1" lang="zh-CN" altLang="en-US" sz="26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1" lang="en-GB" altLang="zh-CN" sz="2600" b="1" dirty="0" smtClean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kumimoji="1" lang="en-US" altLang="zh-CN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Strategies for </a:t>
            </a:r>
            <a:r>
              <a:rPr kumimoji="1" lang="en-GB" altLang="zh-CN" sz="20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Internationalization </a:t>
            </a:r>
            <a:r>
              <a:rPr kumimoji="1" lang="en-GB" altLang="zh-CN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kumimoji="1" lang="en-US" altLang="zh-CN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World-class </a:t>
            </a:r>
            <a:r>
              <a:rPr kumimoji="1" lang="en-US" altLang="zh-CN" sz="20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Universities &amp; First-class Disciplines</a:t>
            </a:r>
          </a:p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kumimoji="1" lang="zh-CN" altLang="en-US" sz="26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</a:t>
            </a:r>
            <a:r>
              <a:rPr kumimoji="1" lang="zh-CN" altLang="en-US" sz="26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、大连理工大学国际化策略与实践</a:t>
            </a:r>
            <a:endParaRPr kumimoji="1" lang="en-US" altLang="zh-CN" sz="2600" b="1" dirty="0" smtClean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r>
              <a:rPr kumimoji="1" lang="en-GB" altLang="zh-CN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Internationalization </a:t>
            </a:r>
            <a:r>
              <a:rPr kumimoji="1" lang="en-GB" altLang="zh-CN" sz="20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kumimoji="1" lang="en-US" altLang="zh-CN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Dalian University of Technology </a:t>
            </a:r>
            <a:r>
              <a:rPr kumimoji="1" lang="zh-CN" altLang="en-US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DUT</a:t>
            </a:r>
            <a:r>
              <a:rPr kumimoji="1" lang="zh-CN" altLang="en-US" sz="20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en-US" altLang="zh-CN" sz="2000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endParaRPr kumimoji="1" lang="en-US" altLang="zh-CN" sz="2600" b="1" dirty="0" smtClean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 eaLnBrk="0" hangingPunct="0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</a:pPr>
            <a:endParaRPr kumimoji="1" lang="en-US" altLang="zh-CN" sz="2600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4D67E3-2DBD-4AAC-8F23-66ED0A53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920" y="1242476"/>
            <a:ext cx="5733256" cy="53990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kumimoji="1" lang="zh-CN" altLang="en-US" sz="32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国际化办学是一流大学的必由之路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448B1CC-4DD8-43F1-8DF2-E4A3CD164A5A}"/>
              </a:ext>
            </a:extLst>
          </p:cNvPr>
          <p:cNvSpPr/>
          <p:nvPr/>
        </p:nvSpPr>
        <p:spPr>
          <a:xfrm>
            <a:off x="6156176" y="4843798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经济发展和各国合作共赢的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必然要求</a:t>
            </a:r>
            <a:r>
              <a:rPr lang="zh-CN" altLang="en-US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符合世界各国共同利益的不可阻挡的时代潮流</a:t>
            </a:r>
            <a:endParaRPr lang="zh-CN" altLang="en-US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63BDBE-A736-4429-8B48-E11DCE652908}"/>
              </a:ext>
            </a:extLst>
          </p:cNvPr>
          <p:cNvSpPr/>
          <p:nvPr/>
        </p:nvSpPr>
        <p:spPr>
          <a:xfrm>
            <a:off x="45754" y="1864100"/>
            <a:ext cx="3204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经济</a:t>
            </a:r>
            <a:r>
              <a:rPr lang="zh-CN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全球化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Economic Globalization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3098295" y="1039726"/>
            <a:ext cx="3935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全球化是时代发展</a:t>
            </a:r>
            <a:r>
              <a:rPr lang="zh-CN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大势所趋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D7F332B8-62C5-4373-8BE7-5E8CCF3957D7}"/>
              </a:ext>
            </a:extLst>
          </p:cNvPr>
          <p:cNvSpPr/>
          <p:nvPr/>
        </p:nvSpPr>
        <p:spPr>
          <a:xfrm>
            <a:off x="659474" y="2679699"/>
            <a:ext cx="2245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促进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商品和资本流动、科技和文明进步、各国人民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友好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交往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683EAE47-DBCE-4581-A8F6-6DE0294E01F3}"/>
              </a:ext>
            </a:extLst>
          </p:cNvPr>
          <p:cNvSpPr/>
          <p:nvPr/>
        </p:nvSpPr>
        <p:spPr>
          <a:xfrm>
            <a:off x="5868144" y="4391265"/>
            <a:ext cx="2754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自由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贸易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Trade Globalization</a:t>
            </a:r>
            <a:endParaRPr lang="zh-CN" altLang="en-US" sz="2000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696F6652-9ED7-47CE-AB7E-56C479D33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39327"/>
            <a:ext cx="2310750" cy="196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2AB20C8B-53C0-40F1-ABCD-6D9166F4F3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913" y="3793947"/>
            <a:ext cx="2448272" cy="186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47084" y="1112736"/>
            <a:ext cx="315643" cy="315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7" y="1451512"/>
            <a:ext cx="525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Globalization is widely acknowledged now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91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kumimoji="1" lang="zh-CN" altLang="en-US" sz="32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国际化办学是一流大学的必由之路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534783" y="1050342"/>
            <a:ext cx="8149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中国将顺应大势扩大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对外开放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China Strongly Supports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Globalization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xmlns="" id="{4E7F647B-0277-4055-AB21-E7C4458F08C8}"/>
              </a:ext>
            </a:extLst>
          </p:cNvPr>
          <p:cNvSpPr/>
          <p:nvPr/>
        </p:nvSpPr>
        <p:spPr>
          <a:xfrm>
            <a:off x="0" y="1966723"/>
            <a:ext cx="2877084" cy="1219579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ln w="41275">
            <a:solidFill>
              <a:srgbClr val="99CCFF"/>
            </a:solidFill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1917" tIns="91440" rIns="764202" bIns="487037" numCol="1" spcCol="1270" anchor="t" anchorCtr="0">
            <a:no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经济体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工业国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货物贸易国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="1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 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外汇储备国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xmlns="" id="{E313FECC-6B78-4A66-80A3-D4CB1D7C6427}"/>
              </a:ext>
            </a:extLst>
          </p:cNvPr>
          <p:cNvSpPr/>
          <p:nvPr/>
        </p:nvSpPr>
        <p:spPr>
          <a:xfrm>
            <a:off x="6340712" y="1881339"/>
            <a:ext cx="2801863" cy="1176094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ln w="41275">
            <a:solidFill>
              <a:srgbClr val="3399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none" lIns="548640" tIns="182880" rIns="161918" bIns="640080" numCol="1" spcCol="1270" anchor="t" anchorCtr="0">
            <a:noAutofit/>
          </a:bodyPr>
          <a:lstStyle/>
          <a:p>
            <a:pPr lvl="0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和平建设推进者       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全球发展贡献者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国际秩序维护者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xmlns="" id="{1CDB4CDC-4F3E-4198-A5CE-0086D5A78292}"/>
              </a:ext>
            </a:extLst>
          </p:cNvPr>
          <p:cNvSpPr/>
          <p:nvPr/>
        </p:nvSpPr>
        <p:spPr>
          <a:xfrm>
            <a:off x="1034857" y="3962959"/>
            <a:ext cx="3185615" cy="1219578"/>
          </a:xfrm>
          <a:custGeom>
            <a:avLst/>
            <a:gdLst>
              <a:gd name="connsiteX0" fmla="*/ 0 w 2007616"/>
              <a:gd name="connsiteY0" fmla="*/ 130048 h 1300480"/>
              <a:gd name="connsiteX1" fmla="*/ 130048 w 2007616"/>
              <a:gd name="connsiteY1" fmla="*/ 0 h 1300480"/>
              <a:gd name="connsiteX2" fmla="*/ 1877568 w 2007616"/>
              <a:gd name="connsiteY2" fmla="*/ 0 h 1300480"/>
              <a:gd name="connsiteX3" fmla="*/ 2007616 w 2007616"/>
              <a:gd name="connsiteY3" fmla="*/ 130048 h 1300480"/>
              <a:gd name="connsiteX4" fmla="*/ 2007616 w 2007616"/>
              <a:gd name="connsiteY4" fmla="*/ 1170432 h 1300480"/>
              <a:gd name="connsiteX5" fmla="*/ 1877568 w 2007616"/>
              <a:gd name="connsiteY5" fmla="*/ 1300480 h 1300480"/>
              <a:gd name="connsiteX6" fmla="*/ 130048 w 2007616"/>
              <a:gd name="connsiteY6" fmla="*/ 1300480 h 1300480"/>
              <a:gd name="connsiteX7" fmla="*/ 0 w 2007616"/>
              <a:gd name="connsiteY7" fmla="*/ 1170432 h 1300480"/>
              <a:gd name="connsiteX8" fmla="*/ 0 w 2007616"/>
              <a:gd name="connsiteY8" fmla="*/ 130048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7616" h="1300480">
                <a:moveTo>
                  <a:pt x="0" y="130048"/>
                </a:moveTo>
                <a:cubicBezTo>
                  <a:pt x="0" y="58224"/>
                  <a:pt x="58224" y="0"/>
                  <a:pt x="130048" y="0"/>
                </a:cubicBezTo>
                <a:lnTo>
                  <a:pt x="1877568" y="0"/>
                </a:lnTo>
                <a:cubicBezTo>
                  <a:pt x="1949392" y="0"/>
                  <a:pt x="2007616" y="58224"/>
                  <a:pt x="2007616" y="130048"/>
                </a:cubicBezTo>
                <a:lnTo>
                  <a:pt x="2007616" y="1170432"/>
                </a:lnTo>
                <a:cubicBezTo>
                  <a:pt x="2007616" y="1242256"/>
                  <a:pt x="1949392" y="1300480"/>
                  <a:pt x="1877568" y="1300480"/>
                </a:cubicBezTo>
                <a:lnTo>
                  <a:pt x="130048" y="1300480"/>
                </a:lnTo>
                <a:cubicBezTo>
                  <a:pt x="58224" y="1300480"/>
                  <a:pt x="0" y="1242256"/>
                  <a:pt x="0" y="1170432"/>
                </a:cubicBezTo>
                <a:lnTo>
                  <a:pt x="0" y="130048"/>
                </a:lnTo>
                <a:close/>
              </a:path>
            </a:pathLst>
          </a:custGeom>
          <a:ln w="41275">
            <a:solidFill>
              <a:srgbClr val="0066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1188720" rIns="0" bIns="365760" numCol="1" spcCol="1270" anchor="b" anchorCtr="0">
            <a:noAutofit/>
          </a:bodyPr>
          <a:lstStyle/>
          <a:p>
            <a:pPr lvl="0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“坚持对外开放基本国策”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“人类命运共同体” </a:t>
            </a: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“一带一路”</a:t>
            </a:r>
            <a:endParaRPr lang="zh-CN" altLang="en-US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5BEA077-D875-4F50-A6D4-7D75FC901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77" y="1557981"/>
            <a:ext cx="3185615" cy="2101001"/>
          </a:xfrm>
          <a:prstGeom prst="ellipse">
            <a:avLst/>
          </a:prstGeom>
          <a:ln w="63500" cap="rnd">
            <a:solidFill>
              <a:srgbClr val="99CC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13F5162B-19A1-4FEE-B526-3D16FF8F2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51" y="2374867"/>
            <a:ext cx="3312977" cy="2182555"/>
          </a:xfrm>
          <a:prstGeom prst="ellipse">
            <a:avLst/>
          </a:prstGeom>
          <a:ln w="63500" cap="rnd">
            <a:solidFill>
              <a:srgbClr val="3399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4554E775-5D63-4392-A462-27BE2C757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116" y="4286256"/>
            <a:ext cx="4302345" cy="2101001"/>
          </a:xfrm>
          <a:prstGeom prst="ellipse">
            <a:avLst/>
          </a:prstGeom>
          <a:ln w="63500" cap="rnd">
            <a:solidFill>
              <a:srgbClr val="00669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3801" y="1123354"/>
            <a:ext cx="315643" cy="3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7DEA9466-DAD0-4DF4-8C68-73360E5D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6" y="260648"/>
            <a:ext cx="9011344" cy="562074"/>
          </a:xfrm>
        </p:spPr>
        <p:txBody>
          <a:bodyPr/>
          <a:lstStyle/>
          <a:p>
            <a:r>
              <a:rPr kumimoji="1" lang="zh-CN" altLang="en-US" sz="28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kumimoji="1" lang="zh-CN" altLang="en-US" sz="28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“双一流”建设中的国际化内涵提升策略</a:t>
            </a:r>
            <a:endParaRPr lang="zh-CN" altLang="en-US" sz="40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3EC7C44-884E-4E12-BCBE-0A9D0BEF17F6}"/>
              </a:ext>
            </a:extLst>
          </p:cNvPr>
          <p:cNvGrpSpPr/>
          <p:nvPr/>
        </p:nvGrpSpPr>
        <p:grpSpPr>
          <a:xfrm>
            <a:off x="2673137" y="962750"/>
            <a:ext cx="4166803" cy="461665"/>
            <a:chOff x="2673137" y="962750"/>
            <a:chExt cx="4166803" cy="46166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F537F37-8BF9-4759-BE07-2F0DE8CCD097}"/>
                </a:ext>
              </a:extLst>
            </p:cNvPr>
            <p:cNvSpPr/>
            <p:nvPr/>
          </p:nvSpPr>
          <p:spPr>
            <a:xfrm>
              <a:off x="2961955" y="962750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中国大学国际化影响力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增强</a:t>
              </a:r>
              <a:endPara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图形 7" descr="地球亚洲-澳大利亚">
              <a:extLst>
                <a:ext uri="{FF2B5EF4-FFF2-40B4-BE49-F238E27FC236}">
                  <a16:creationId xmlns:a16="http://schemas.microsoft.com/office/drawing/2014/main" xmlns="" id="{8A811145-96B6-4D34-9D16-5FDC48738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73137" y="1025125"/>
              <a:ext cx="315643" cy="315643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5660EEE-EF2A-4D74-B1F8-26C487A1F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08" y="3573016"/>
            <a:ext cx="6617434" cy="31670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26A0B26-C8E8-434D-8915-72B041FB1EE4}"/>
              </a:ext>
            </a:extLst>
          </p:cNvPr>
          <p:cNvSpPr txBox="1"/>
          <p:nvPr/>
        </p:nvSpPr>
        <p:spPr>
          <a:xfrm>
            <a:off x="808374" y="2237963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受限于各个机构排名方法不同，中国高校数量不一致，但数量一直稳步提升，基本突破两位数，约达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" y="1301859"/>
            <a:ext cx="9027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Impact of Internationalization of Chinese Universities are increasing significantly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20368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Number of Chinese Universities ranked top 500 in the world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157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xmlns="" id="{7DEA9466-DAD0-4DF4-8C68-73360E5D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6" y="260648"/>
            <a:ext cx="9011344" cy="562074"/>
          </a:xfrm>
        </p:spPr>
        <p:txBody>
          <a:bodyPr/>
          <a:lstStyle/>
          <a:p>
            <a:r>
              <a:rPr kumimoji="1" lang="zh-CN" altLang="en-US" sz="28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kumimoji="1" lang="zh-CN" altLang="en-US" sz="28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“双一流”建设中的国际化内涵提升策略</a:t>
            </a:r>
            <a:endParaRPr lang="zh-CN" altLang="en-US" sz="40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D021441-6F36-44E6-AB1F-7D3D449A1BB5}"/>
              </a:ext>
            </a:extLst>
          </p:cNvPr>
          <p:cNvGrpSpPr/>
          <p:nvPr/>
        </p:nvGrpSpPr>
        <p:grpSpPr>
          <a:xfrm>
            <a:off x="856703" y="879103"/>
            <a:ext cx="7755967" cy="502833"/>
            <a:chOff x="1696899" y="909943"/>
            <a:chExt cx="7755967" cy="502833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B2228FEC-FE2F-452D-B43C-12C6E118E921}"/>
                </a:ext>
              </a:extLst>
            </p:cNvPr>
            <p:cNvSpPr/>
            <p:nvPr/>
          </p:nvSpPr>
          <p:spPr>
            <a:xfrm>
              <a:off x="1881563" y="909943"/>
              <a:ext cx="75713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“双一流”建设与中国大学国际化内涵强化与模式创新</a:t>
              </a:r>
            </a:p>
          </p:txBody>
        </p:sp>
        <p:pic>
          <p:nvPicPr>
            <p:cNvPr id="23" name="图形 22" descr="地球亚洲-澳大利亚">
              <a:extLst>
                <a:ext uri="{FF2B5EF4-FFF2-40B4-BE49-F238E27FC236}">
                  <a16:creationId xmlns:a16="http://schemas.microsoft.com/office/drawing/2014/main" xmlns="" id="{2073721B-8678-435D-A411-3FEC16178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696899" y="1097133"/>
              <a:ext cx="315643" cy="315643"/>
            </a:xfrm>
            <a:prstGeom prst="rect">
              <a:avLst/>
            </a:prstGeom>
          </p:spPr>
        </p:pic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xmlns="" id="{F32ADB33-89F6-4658-95E2-9EBC4FBBABC0}"/>
              </a:ext>
            </a:extLst>
          </p:cNvPr>
          <p:cNvGrpSpPr/>
          <p:nvPr/>
        </p:nvGrpSpPr>
        <p:grpSpPr>
          <a:xfrm>
            <a:off x="387264" y="1340768"/>
            <a:ext cx="8361200" cy="5328592"/>
            <a:chOff x="371472" y="1565449"/>
            <a:chExt cx="8361200" cy="4816619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C2D1BC94-DB94-4332-9737-0176788B8163}"/>
                </a:ext>
              </a:extLst>
            </p:cNvPr>
            <p:cNvGrpSpPr/>
            <p:nvPr/>
          </p:nvGrpSpPr>
          <p:grpSpPr>
            <a:xfrm>
              <a:off x="371472" y="1565449"/>
              <a:ext cx="8361200" cy="4816619"/>
              <a:chOff x="371472" y="1565449"/>
              <a:chExt cx="8361200" cy="4816619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B7B5D5A1-C96F-434D-A585-2949F1052D5C}"/>
                  </a:ext>
                </a:extLst>
              </p:cNvPr>
              <p:cNvSpPr/>
              <p:nvPr/>
            </p:nvSpPr>
            <p:spPr>
              <a:xfrm>
                <a:off x="430025" y="1565449"/>
                <a:ext cx="8211736" cy="859549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在世界发达国家一流大学之间，学生的学分或者学位学习交流非常普遍</a:t>
                </a:r>
                <a:endPara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Degree/Transfer students and exchange students programs are widely acknowledged as important approaches to internationalization in World-Class </a:t>
                </a:r>
                <a:r>
                  <a:rPr lang="en-US" altLang="zh-CN" sz="1600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Universities of Developed Countries 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79CF71E6-5005-4BE4-B0DE-45B110DA7F09}"/>
                  </a:ext>
                </a:extLst>
              </p:cNvPr>
              <p:cNvSpPr/>
              <p:nvPr/>
            </p:nvSpPr>
            <p:spPr>
              <a:xfrm>
                <a:off x="421570" y="2424998"/>
                <a:ext cx="8211736" cy="15496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4943C9DD-5C42-40C0-B389-963B3E20AF5F}"/>
                  </a:ext>
                </a:extLst>
              </p:cNvPr>
              <p:cNvSpPr/>
              <p:nvPr/>
            </p:nvSpPr>
            <p:spPr>
              <a:xfrm>
                <a:off x="371472" y="3905337"/>
                <a:ext cx="8361200" cy="427724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需要发展与“强国”相匹配和适应的国际化 </a:t>
                </a:r>
                <a:r>
                  <a:rPr lang="en-US" altLang="zh-CN" sz="16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Chinese universities expect to develop Internationalization following World-Class Universities of Developed Countries 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E966C2F3-9C03-4A8B-8DF3-2AA9E61FE224}"/>
                  </a:ext>
                </a:extLst>
              </p:cNvPr>
              <p:cNvSpPr/>
              <p:nvPr/>
            </p:nvSpPr>
            <p:spPr>
              <a:xfrm>
                <a:off x="457200" y="4501128"/>
                <a:ext cx="8211736" cy="18809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xmlns="" id="{F7791B99-8BDE-42C5-9F3E-F6A7A3048887}"/>
                </a:ext>
              </a:extLst>
            </p:cNvPr>
            <p:cNvSpPr/>
            <p:nvPr/>
          </p:nvSpPr>
          <p:spPr>
            <a:xfrm>
              <a:off x="451752" y="2490562"/>
              <a:ext cx="4032448" cy="1332011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但是，在中国自然科学领域（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）发达国家一流大学学生鲜有到中国大学进行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学分或者学位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学习（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）欠发达国家的一流学生也不一定来华（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）即便来华，学习语言和历史文化较多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F4926FA5-C66B-4F0C-8CEB-A8E525A17794}"/>
                </a:ext>
              </a:extLst>
            </p:cNvPr>
            <p:cNvGrpSpPr/>
            <p:nvPr/>
          </p:nvGrpSpPr>
          <p:grpSpPr>
            <a:xfrm>
              <a:off x="4711652" y="2710907"/>
              <a:ext cx="1428732" cy="872315"/>
              <a:chOff x="5046720" y="2931019"/>
              <a:chExt cx="1428732" cy="872315"/>
            </a:xfrm>
          </p:grpSpPr>
          <p:sp>
            <p:nvSpPr>
              <p:cNvPr id="31" name="燕尾形 10">
                <a:extLst>
                  <a:ext uri="{FF2B5EF4-FFF2-40B4-BE49-F238E27FC236}">
                    <a16:creationId xmlns:a16="http://schemas.microsoft.com/office/drawing/2014/main" xmlns="" id="{59FE6F29-B3FD-4F08-B8C5-F42BAB66094C}"/>
                  </a:ext>
                </a:extLst>
              </p:cNvPr>
              <p:cNvSpPr/>
              <p:nvPr/>
            </p:nvSpPr>
            <p:spPr bwMode="auto">
              <a:xfrm>
                <a:off x="5046720" y="2931019"/>
                <a:ext cx="852668" cy="872315"/>
              </a:xfrm>
              <a:prstGeom prst="chevron">
                <a:avLst>
                  <a:gd name="adj" fmla="val 59205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32" name="燕尾形 10">
                <a:extLst>
                  <a:ext uri="{FF2B5EF4-FFF2-40B4-BE49-F238E27FC236}">
                    <a16:creationId xmlns:a16="http://schemas.microsoft.com/office/drawing/2014/main" xmlns="" id="{CFFA1D66-6A94-44B3-B7A8-08B08D1C47D6}"/>
                  </a:ext>
                </a:extLst>
              </p:cNvPr>
              <p:cNvSpPr/>
              <p:nvPr/>
            </p:nvSpPr>
            <p:spPr bwMode="auto">
              <a:xfrm>
                <a:off x="5622784" y="2931019"/>
                <a:ext cx="852668" cy="872315"/>
              </a:xfrm>
              <a:prstGeom prst="chevron">
                <a:avLst>
                  <a:gd name="adj" fmla="val 59205"/>
                </a:avLst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华文细黑" pitchFamily="2" charset="-122"/>
                </a:endParaRPr>
              </a:p>
            </p:txBody>
          </p:sp>
        </p:grp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030C038A-02E8-45BA-8082-A49942ACE853}"/>
                </a:ext>
              </a:extLst>
            </p:cNvPr>
            <p:cNvSpPr/>
            <p:nvPr/>
          </p:nvSpPr>
          <p:spPr>
            <a:xfrm>
              <a:off x="6229717" y="2526429"/>
              <a:ext cx="2304256" cy="1296144"/>
            </a:xfrm>
            <a:prstGeom prst="roundRect">
              <a:avLst/>
            </a:prstGeom>
            <a:solidFill>
              <a:srgbClr val="0066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这些都与“强国”不相匹配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1C639F52-CA72-4BE8-B639-163C579D01FF}"/>
                </a:ext>
              </a:extLst>
            </p:cNvPr>
            <p:cNvSpPr/>
            <p:nvPr/>
          </p:nvSpPr>
          <p:spPr>
            <a:xfrm>
              <a:off x="2215568" y="5312977"/>
              <a:ext cx="1072949" cy="580038"/>
            </a:xfrm>
            <a:custGeom>
              <a:avLst/>
              <a:gdLst>
                <a:gd name="connsiteX0" fmla="*/ 0 w 1950720"/>
                <a:gd name="connsiteY0" fmla="*/ 0 h 1005840"/>
                <a:gd name="connsiteX1" fmla="*/ 1950720 w 1950720"/>
                <a:gd name="connsiteY1" fmla="*/ 0 h 1005840"/>
                <a:gd name="connsiteX2" fmla="*/ 1950720 w 1950720"/>
                <a:gd name="connsiteY2" fmla="*/ 1005840 h 1005840"/>
                <a:gd name="connsiteX3" fmla="*/ 0 w 1950720"/>
                <a:gd name="connsiteY3" fmla="*/ 1005840 h 1005840"/>
                <a:gd name="connsiteX4" fmla="*/ 0 w 1950720"/>
                <a:gd name="connsiteY4" fmla="*/ 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0720" h="1005840">
                  <a:moveTo>
                    <a:pt x="0" y="0"/>
                  </a:moveTo>
                  <a:lnTo>
                    <a:pt x="1950720" y="0"/>
                  </a:lnTo>
                  <a:lnTo>
                    <a:pt x="1950720" y="1005840"/>
                  </a:lnTo>
                  <a:lnTo>
                    <a:pt x="0" y="10058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xmlns="" id="{EFF51231-E962-42B7-A4D9-E8019CF576BF}"/>
                </a:ext>
              </a:extLst>
            </p:cNvPr>
            <p:cNvSpPr/>
            <p:nvPr/>
          </p:nvSpPr>
          <p:spPr>
            <a:xfrm>
              <a:off x="4686704" y="4379642"/>
              <a:ext cx="58006" cy="527308"/>
            </a:xfrm>
            <a:custGeom>
              <a:avLst/>
              <a:gdLst>
                <a:gd name="connsiteX0" fmla="*/ 0 w 105460"/>
                <a:gd name="connsiteY0" fmla="*/ 0 h 914400"/>
                <a:gd name="connsiteX1" fmla="*/ 105460 w 105460"/>
                <a:gd name="connsiteY1" fmla="*/ 0 h 914400"/>
                <a:gd name="connsiteX2" fmla="*/ 105460 w 105460"/>
                <a:gd name="connsiteY2" fmla="*/ 914400 h 914400"/>
                <a:gd name="connsiteX3" fmla="*/ 0 w 105460"/>
                <a:gd name="connsiteY3" fmla="*/ 914400 h 914400"/>
                <a:gd name="connsiteX4" fmla="*/ 0 w 10546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60" h="914400">
                  <a:moveTo>
                    <a:pt x="0" y="0"/>
                  </a:moveTo>
                  <a:lnTo>
                    <a:pt x="105460" y="0"/>
                  </a:lnTo>
                  <a:lnTo>
                    <a:pt x="1054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0" rIns="19050" bIns="0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xmlns="" id="{3C29CC1F-DE44-4AFC-A284-F7B848C71B49}"/>
                </a:ext>
              </a:extLst>
            </p:cNvPr>
            <p:cNvSpPr/>
            <p:nvPr/>
          </p:nvSpPr>
          <p:spPr>
            <a:xfrm>
              <a:off x="4445291" y="4994834"/>
              <a:ext cx="82147" cy="527308"/>
            </a:xfrm>
            <a:custGeom>
              <a:avLst/>
              <a:gdLst>
                <a:gd name="connsiteX0" fmla="*/ 0 w 149351"/>
                <a:gd name="connsiteY0" fmla="*/ 0 h 914400"/>
                <a:gd name="connsiteX1" fmla="*/ 149351 w 149351"/>
                <a:gd name="connsiteY1" fmla="*/ 0 h 914400"/>
                <a:gd name="connsiteX2" fmla="*/ 149351 w 149351"/>
                <a:gd name="connsiteY2" fmla="*/ 914400 h 914400"/>
                <a:gd name="connsiteX3" fmla="*/ 0 w 149351"/>
                <a:gd name="connsiteY3" fmla="*/ 914400 h 914400"/>
                <a:gd name="connsiteX4" fmla="*/ 0 w 149351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1" h="914400">
                  <a:moveTo>
                    <a:pt x="0" y="0"/>
                  </a:moveTo>
                  <a:lnTo>
                    <a:pt x="149351" y="0"/>
                  </a:lnTo>
                  <a:lnTo>
                    <a:pt x="149351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0" rIns="19050" bIns="0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xmlns="" id="{7D8C4B19-54DD-4029-8B82-7E7879BE662C}"/>
                </a:ext>
              </a:extLst>
            </p:cNvPr>
            <p:cNvSpPr/>
            <p:nvPr/>
          </p:nvSpPr>
          <p:spPr>
            <a:xfrm>
              <a:off x="4686704" y="5610027"/>
              <a:ext cx="58006" cy="527308"/>
            </a:xfrm>
            <a:custGeom>
              <a:avLst/>
              <a:gdLst>
                <a:gd name="connsiteX0" fmla="*/ 0 w 105460"/>
                <a:gd name="connsiteY0" fmla="*/ 0 h 914400"/>
                <a:gd name="connsiteX1" fmla="*/ 105460 w 105460"/>
                <a:gd name="connsiteY1" fmla="*/ 0 h 914400"/>
                <a:gd name="connsiteX2" fmla="*/ 105460 w 105460"/>
                <a:gd name="connsiteY2" fmla="*/ 914400 h 914400"/>
                <a:gd name="connsiteX3" fmla="*/ 0 w 105460"/>
                <a:gd name="connsiteY3" fmla="*/ 914400 h 914400"/>
                <a:gd name="connsiteX4" fmla="*/ 0 w 105460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60" h="914400">
                  <a:moveTo>
                    <a:pt x="0" y="0"/>
                  </a:moveTo>
                  <a:lnTo>
                    <a:pt x="105460" y="0"/>
                  </a:lnTo>
                  <a:lnTo>
                    <a:pt x="10546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0" rIns="19050" bIns="0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" kern="1200"/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xmlns="" id="{15AC726A-9B89-41F7-A76E-9907D2DD2D76}"/>
                </a:ext>
              </a:extLst>
            </p:cNvPr>
            <p:cNvGrpSpPr/>
            <p:nvPr/>
          </p:nvGrpSpPr>
          <p:grpSpPr>
            <a:xfrm>
              <a:off x="457200" y="4452569"/>
              <a:ext cx="5311506" cy="1854018"/>
              <a:chOff x="508921" y="4340266"/>
              <a:chExt cx="5311506" cy="1854018"/>
            </a:xfrm>
          </p:grpSpPr>
          <p:sp>
            <p:nvSpPr>
              <p:cNvPr id="42" name="直接连接符 41">
                <a:extLst>
                  <a:ext uri="{FF2B5EF4-FFF2-40B4-BE49-F238E27FC236}">
                    <a16:creationId xmlns:a16="http://schemas.microsoft.com/office/drawing/2014/main" xmlns="" id="{39814C70-A4CF-4E55-AB98-0AD0F72B6F24}"/>
                  </a:ext>
                </a:extLst>
              </p:cNvPr>
              <p:cNvSpPr/>
              <p:nvPr/>
            </p:nvSpPr>
            <p:spPr>
              <a:xfrm>
                <a:off x="1897441" y="5873681"/>
                <a:ext cx="2537792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直接连接符 42">
                <a:extLst>
                  <a:ext uri="{FF2B5EF4-FFF2-40B4-BE49-F238E27FC236}">
                    <a16:creationId xmlns:a16="http://schemas.microsoft.com/office/drawing/2014/main" xmlns="" id="{4CD5F053-1AA5-407C-8F87-72D3F4EF598A}"/>
                  </a:ext>
                </a:extLst>
              </p:cNvPr>
              <p:cNvSpPr/>
              <p:nvPr/>
            </p:nvSpPr>
            <p:spPr>
              <a:xfrm>
                <a:off x="2185404" y="5258488"/>
                <a:ext cx="2008415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直接连接符 43">
                <a:extLst>
                  <a:ext uri="{FF2B5EF4-FFF2-40B4-BE49-F238E27FC236}">
                    <a16:creationId xmlns:a16="http://schemas.microsoft.com/office/drawing/2014/main" xmlns="" id="{007DC6FC-F673-4C97-AC2D-AFDA58C14628}"/>
                  </a:ext>
                </a:extLst>
              </p:cNvPr>
              <p:cNvSpPr/>
              <p:nvPr/>
            </p:nvSpPr>
            <p:spPr>
              <a:xfrm>
                <a:off x="2051219" y="4643296"/>
                <a:ext cx="2384013" cy="0"/>
              </a:xfrm>
              <a:prstGeom prst="line">
                <a:avLst/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xmlns="" id="{AF2B5F37-5F9E-4CCD-864C-69F547DCF854}"/>
                  </a:ext>
                </a:extLst>
              </p:cNvPr>
              <p:cNvGrpSpPr/>
              <p:nvPr/>
            </p:nvGrpSpPr>
            <p:grpSpPr>
              <a:xfrm>
                <a:off x="508921" y="4340266"/>
                <a:ext cx="5311506" cy="1854018"/>
                <a:chOff x="508921" y="4340266"/>
                <a:chExt cx="5311506" cy="1854018"/>
              </a:xfrm>
            </p:grpSpPr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xmlns="" id="{A2514B47-39D3-4FC2-B74C-C892FF398F32}"/>
                    </a:ext>
                  </a:extLst>
                </p:cNvPr>
                <p:cNvSpPr/>
                <p:nvPr/>
              </p:nvSpPr>
              <p:spPr>
                <a:xfrm>
                  <a:off x="508921" y="4436592"/>
                  <a:ext cx="1676483" cy="1757692"/>
                </a:xfrm>
                <a:prstGeom prst="ellipse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r>
                    <a:rPr lang="zh-CN" altLang="en-US" b="1" dirty="0" smtClean="0">
                      <a:solidFill>
                        <a:schemeClr val="tx2"/>
                      </a:solidFill>
                    </a:rPr>
                    <a:t>努力做到世界一流大学的学生愿意到中国大学</a:t>
                  </a:r>
                  <a:endParaRPr lang="zh-CN" altLang="en-US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7" name="矩形: 圆角 46">
                  <a:extLst>
                    <a:ext uri="{FF2B5EF4-FFF2-40B4-BE49-F238E27FC236}">
                      <a16:creationId xmlns:a16="http://schemas.microsoft.com/office/drawing/2014/main" xmlns="" id="{521F2789-78C2-4A88-B496-04A0FB28F958}"/>
                    </a:ext>
                  </a:extLst>
                </p:cNvPr>
                <p:cNvSpPr/>
                <p:nvPr/>
              </p:nvSpPr>
              <p:spPr>
                <a:xfrm>
                  <a:off x="4183759" y="4340266"/>
                  <a:ext cx="1636668" cy="566684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 anchorCtr="0"/>
                <a:lstStyle/>
                <a:p>
                  <a:pPr algn="ctr"/>
                  <a:r>
                    <a:rPr lang="zh-CN" altLang="en-US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通过长期留学进行学位学习</a:t>
                  </a:r>
                  <a:endParaRPr lang="zh-CN" altLang="en-US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矩形: 圆角 48">
                  <a:extLst>
                    <a:ext uri="{FF2B5EF4-FFF2-40B4-BE49-F238E27FC236}">
                      <a16:creationId xmlns:a16="http://schemas.microsoft.com/office/drawing/2014/main" xmlns="" id="{D143F6ED-5CE2-4112-A51E-764BFA335D50}"/>
                    </a:ext>
                  </a:extLst>
                </p:cNvPr>
                <p:cNvSpPr/>
                <p:nvPr/>
              </p:nvSpPr>
              <p:spPr>
                <a:xfrm>
                  <a:off x="3942346" y="4994834"/>
                  <a:ext cx="1640628" cy="52730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 anchorCtr="0"/>
                <a:lstStyle/>
                <a:p>
                  <a:pPr algn="ctr"/>
                  <a:r>
                    <a:rPr lang="zh-CN" altLang="en-US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通过短期访问进行学分学习</a:t>
                  </a:r>
                  <a:endParaRPr lang="zh-CN" altLang="en-US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矩形: 圆角 50">
                  <a:extLst>
                    <a:ext uri="{FF2B5EF4-FFF2-40B4-BE49-F238E27FC236}">
                      <a16:creationId xmlns:a16="http://schemas.microsoft.com/office/drawing/2014/main" xmlns="" id="{630E5CA0-9A65-415D-A689-90E431B48676}"/>
                    </a:ext>
                  </a:extLst>
                </p:cNvPr>
                <p:cNvSpPr/>
                <p:nvPr/>
              </p:nvSpPr>
              <p:spPr>
                <a:xfrm>
                  <a:off x="4183758" y="5610027"/>
                  <a:ext cx="1636669" cy="527308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 anchorCtr="0"/>
                <a:lstStyle/>
                <a:p>
                  <a:pPr algn="ctr"/>
                  <a:r>
                    <a:rPr lang="zh-CN" altLang="en-US" dirty="0" smtClean="0">
                      <a:solidFill>
                        <a:schemeClr val="tx2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与中国学生建立同窗友谊</a:t>
                  </a:r>
                  <a:endParaRPr lang="zh-CN" altLang="en-US" dirty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xmlns="" id="{CF7BBA0F-3303-4383-B598-794666B108B7}"/>
                </a:ext>
              </a:extLst>
            </p:cNvPr>
            <p:cNvGrpSpPr/>
            <p:nvPr/>
          </p:nvGrpSpPr>
          <p:grpSpPr>
            <a:xfrm>
              <a:off x="5849361" y="4452569"/>
              <a:ext cx="2355056" cy="1809249"/>
              <a:chOff x="5896783" y="4393997"/>
              <a:chExt cx="2355056" cy="1809249"/>
            </a:xfrm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xmlns="" id="{AE65FE1B-6EA9-4DA5-B646-B783FFF6247D}"/>
                  </a:ext>
                </a:extLst>
              </p:cNvPr>
              <p:cNvGrpSpPr/>
              <p:nvPr/>
            </p:nvGrpSpPr>
            <p:grpSpPr>
              <a:xfrm>
                <a:off x="5896783" y="4810057"/>
                <a:ext cx="1005840" cy="1005840"/>
                <a:chOff x="5741295" y="4486727"/>
                <a:chExt cx="1005840" cy="1005840"/>
              </a:xfrm>
            </p:grpSpPr>
            <p:sp>
              <p:nvSpPr>
                <p:cNvPr id="65" name="流程图: 接点 64">
                  <a:extLst>
                    <a:ext uri="{FF2B5EF4-FFF2-40B4-BE49-F238E27FC236}">
                      <a16:creationId xmlns:a16="http://schemas.microsoft.com/office/drawing/2014/main" xmlns="" id="{738F5EB2-FD2A-478D-95D2-C33B31FBE3CD}"/>
                    </a:ext>
                  </a:extLst>
                </p:cNvPr>
                <p:cNvSpPr/>
                <p:nvPr/>
              </p:nvSpPr>
              <p:spPr>
                <a:xfrm>
                  <a:off x="5741295" y="4486727"/>
                  <a:ext cx="1005840" cy="1005840"/>
                </a:xfrm>
                <a:prstGeom prst="flowChartConnector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pic>
              <p:nvPicPr>
                <p:cNvPr id="39" name="图形 38" descr="显微镜">
                  <a:extLst>
                    <a:ext uri="{FF2B5EF4-FFF2-40B4-BE49-F238E27FC236}">
                      <a16:creationId xmlns:a16="http://schemas.microsoft.com/office/drawing/2014/main" xmlns="" id="{56610992-9907-4683-9A56-3AF0997C95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98298" y="4531669"/>
                  <a:ext cx="794123" cy="794123"/>
                </a:xfrm>
                <a:prstGeom prst="rect">
                  <a:avLst/>
                </a:prstGeom>
              </p:spPr>
            </p:pic>
          </p:grp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xmlns="" id="{268EE85C-2DBD-40FF-85A0-2C6A794B6F09}"/>
                  </a:ext>
                </a:extLst>
              </p:cNvPr>
              <p:cNvGrpSpPr/>
              <p:nvPr/>
            </p:nvGrpSpPr>
            <p:grpSpPr>
              <a:xfrm>
                <a:off x="7245999" y="4393997"/>
                <a:ext cx="1005840" cy="1005840"/>
                <a:chOff x="7345506" y="4320405"/>
                <a:chExt cx="1005840" cy="1005840"/>
              </a:xfrm>
            </p:grpSpPr>
            <p:sp>
              <p:nvSpPr>
                <p:cNvPr id="69" name="流程图: 接点 68">
                  <a:extLst>
                    <a:ext uri="{FF2B5EF4-FFF2-40B4-BE49-F238E27FC236}">
                      <a16:creationId xmlns:a16="http://schemas.microsoft.com/office/drawing/2014/main" xmlns="" id="{345CBD75-9703-4C36-8480-50165A426AF4}"/>
                    </a:ext>
                  </a:extLst>
                </p:cNvPr>
                <p:cNvSpPr/>
                <p:nvPr/>
              </p:nvSpPr>
              <p:spPr>
                <a:xfrm>
                  <a:off x="7345506" y="4320405"/>
                  <a:ext cx="1005840" cy="1005840"/>
                </a:xfrm>
                <a:prstGeom prst="flowChartConnector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pic>
              <p:nvPicPr>
                <p:cNvPr id="68" name="图形 67" descr="试管">
                  <a:extLst>
                    <a:ext uri="{FF2B5EF4-FFF2-40B4-BE49-F238E27FC236}">
                      <a16:creationId xmlns:a16="http://schemas.microsoft.com/office/drawing/2014/main" xmlns="" id="{206CAFF9-0202-4719-AEF2-6B0248181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8774" y="4490067"/>
                  <a:ext cx="700958" cy="700958"/>
                </a:xfrm>
                <a:prstGeom prst="rect">
                  <a:avLst/>
                </a:prstGeom>
              </p:spPr>
            </p:pic>
          </p:grpSp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xmlns="" id="{D1C0EACF-01D7-446E-95F2-8247E94D0E04}"/>
                  </a:ext>
                </a:extLst>
              </p:cNvPr>
              <p:cNvGrpSpPr/>
              <p:nvPr/>
            </p:nvGrpSpPr>
            <p:grpSpPr>
              <a:xfrm>
                <a:off x="6736817" y="5197406"/>
                <a:ext cx="1005840" cy="1005840"/>
                <a:chOff x="6478227" y="5073035"/>
                <a:chExt cx="1005840" cy="1005840"/>
              </a:xfrm>
            </p:grpSpPr>
            <p:sp>
              <p:nvSpPr>
                <p:cNvPr id="66" name="流程图: 接点 65">
                  <a:extLst>
                    <a:ext uri="{FF2B5EF4-FFF2-40B4-BE49-F238E27FC236}">
                      <a16:creationId xmlns:a16="http://schemas.microsoft.com/office/drawing/2014/main" xmlns="" id="{218EF6EC-EC5D-4BD8-95AC-CD5E36828FD2}"/>
                    </a:ext>
                  </a:extLst>
                </p:cNvPr>
                <p:cNvSpPr/>
                <p:nvPr/>
              </p:nvSpPr>
              <p:spPr>
                <a:xfrm>
                  <a:off x="6478227" y="5073035"/>
                  <a:ext cx="1005840" cy="1005840"/>
                </a:xfrm>
                <a:prstGeom prst="flowChartConnector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pic>
              <p:nvPicPr>
                <p:cNvPr id="37" name="图形 36" descr="书">
                  <a:extLst>
                    <a:ext uri="{FF2B5EF4-FFF2-40B4-BE49-F238E27FC236}">
                      <a16:creationId xmlns:a16="http://schemas.microsoft.com/office/drawing/2014/main" xmlns="" id="{3DB383A7-9AB6-4E88-A17B-6A3B5948C9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70335" y="5174494"/>
                  <a:ext cx="813070" cy="81307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Box 2"/>
          <p:cNvSpPr txBox="1"/>
          <p:nvPr/>
        </p:nvSpPr>
        <p:spPr>
          <a:xfrm>
            <a:off x="2115794" y="4571836"/>
            <a:ext cx="204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Degree Students</a:t>
            </a:r>
            <a:endParaRPr lang="zh-CN" alt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160826" y="4965691"/>
            <a:ext cx="223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Exchange Students</a:t>
            </a:r>
            <a:endParaRPr lang="zh-CN" alt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115794" y="5666659"/>
            <a:ext cx="2168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Chinese and Foreign Students become Friends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594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: 圆角 78">
            <a:extLst>
              <a:ext uri="{FF2B5EF4-FFF2-40B4-BE49-F238E27FC236}">
                <a16:creationId xmlns:a16="http://schemas.microsoft.com/office/drawing/2014/main" xmlns="" id="{B62953E6-59EE-43B2-B941-8A3D66CAA3C1}"/>
              </a:ext>
            </a:extLst>
          </p:cNvPr>
          <p:cNvSpPr/>
          <p:nvPr/>
        </p:nvSpPr>
        <p:spPr>
          <a:xfrm>
            <a:off x="5365523" y="1538515"/>
            <a:ext cx="599680" cy="20307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14809465-DC51-4EB5-8429-BE13623EC77C}"/>
              </a:ext>
            </a:extLst>
          </p:cNvPr>
          <p:cNvSpPr/>
          <p:nvPr/>
        </p:nvSpPr>
        <p:spPr>
          <a:xfrm>
            <a:off x="950340" y="4146138"/>
            <a:ext cx="677108" cy="24307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xmlns="" id="{68937923-68BB-4CF3-BE87-A9D19DEEC91D}"/>
              </a:ext>
            </a:extLst>
          </p:cNvPr>
          <p:cNvCxnSpPr>
            <a:cxnSpLocks/>
          </p:cNvCxnSpPr>
          <p:nvPr/>
        </p:nvCxnSpPr>
        <p:spPr>
          <a:xfrm>
            <a:off x="3993149" y="4013332"/>
            <a:ext cx="1" cy="1791932"/>
          </a:xfrm>
          <a:prstGeom prst="line">
            <a:avLst/>
          </a:prstGeom>
          <a:ln>
            <a:solidFill>
              <a:srgbClr val="386E7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xmlns="" id="{4C8B811D-BE7D-4976-BC34-307C676B9BF9}"/>
              </a:ext>
            </a:extLst>
          </p:cNvPr>
          <p:cNvCxnSpPr>
            <a:cxnSpLocks/>
          </p:cNvCxnSpPr>
          <p:nvPr/>
        </p:nvCxnSpPr>
        <p:spPr>
          <a:xfrm>
            <a:off x="5199251" y="3960789"/>
            <a:ext cx="1" cy="620339"/>
          </a:xfrm>
          <a:prstGeom prst="line">
            <a:avLst/>
          </a:prstGeom>
          <a:ln>
            <a:solidFill>
              <a:srgbClr val="386E7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xmlns="" id="{D1AA5BD1-9FDD-43B9-B95F-3EF6B0782348}"/>
              </a:ext>
            </a:extLst>
          </p:cNvPr>
          <p:cNvCxnSpPr>
            <a:cxnSpLocks/>
          </p:cNvCxnSpPr>
          <p:nvPr/>
        </p:nvCxnSpPr>
        <p:spPr>
          <a:xfrm>
            <a:off x="8272585" y="1903720"/>
            <a:ext cx="1" cy="1791932"/>
          </a:xfrm>
          <a:prstGeom prst="line">
            <a:avLst/>
          </a:prstGeom>
          <a:ln>
            <a:solidFill>
              <a:srgbClr val="386E7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xmlns="" id="{92E999C4-606C-40BF-965B-C27676218DAC}"/>
              </a:ext>
            </a:extLst>
          </p:cNvPr>
          <p:cNvCxnSpPr>
            <a:cxnSpLocks/>
          </p:cNvCxnSpPr>
          <p:nvPr/>
        </p:nvCxnSpPr>
        <p:spPr>
          <a:xfrm>
            <a:off x="2605557" y="1888375"/>
            <a:ext cx="1" cy="1791932"/>
          </a:xfrm>
          <a:prstGeom prst="line">
            <a:avLst/>
          </a:prstGeom>
          <a:ln>
            <a:solidFill>
              <a:srgbClr val="386E7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270187" y="998713"/>
            <a:ext cx="519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改革开放后国际化办学的最早实践者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xmlns="" id="{6F7C79A7-8E5D-4E30-B3C5-AAE0CE027147}"/>
              </a:ext>
            </a:extLst>
          </p:cNvPr>
          <p:cNvSpPr txBox="1"/>
          <p:nvPr/>
        </p:nvSpPr>
        <p:spPr>
          <a:xfrm>
            <a:off x="930695" y="4234874"/>
            <a:ext cx="677108" cy="2348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第一个政府主导的高等教育国际合作项目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BAE07D4-4B17-4428-8314-56ACD2052AD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7" y="2301507"/>
            <a:ext cx="1984248" cy="1233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EAD9CD4-CE6A-43C1-94A1-26760328B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87" y="4225205"/>
            <a:ext cx="1984248" cy="13583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6C8017A4-54CC-488E-AD3B-C32C6BD2CE5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209" y="2302530"/>
            <a:ext cx="1929337" cy="1231492"/>
          </a:xfrm>
          <a:prstGeom prst="snip2DiagRect">
            <a:avLst>
              <a:gd name="adj1" fmla="val 0"/>
              <a:gd name="adj2" fmla="val 1886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EA82B71E-B024-4AA6-B17B-2D84889364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16" y="2292440"/>
            <a:ext cx="1837087" cy="1276776"/>
          </a:xfrm>
          <a:prstGeom prst="snip2DiagRect">
            <a:avLst>
              <a:gd name="adj1" fmla="val 1988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xmlns="" id="{D6101ECB-A34D-49B7-8CB4-F53453122FC4}"/>
              </a:ext>
            </a:extLst>
          </p:cNvPr>
          <p:cNvCxnSpPr>
            <a:cxnSpLocks/>
          </p:cNvCxnSpPr>
          <p:nvPr/>
        </p:nvCxnSpPr>
        <p:spPr>
          <a:xfrm>
            <a:off x="3047965" y="3923724"/>
            <a:ext cx="262669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矩形: 圆角 105">
            <a:extLst>
              <a:ext uri="{FF2B5EF4-FFF2-40B4-BE49-F238E27FC236}">
                <a16:creationId xmlns:a16="http://schemas.microsoft.com/office/drawing/2014/main" xmlns="" id="{AF902427-EDA9-46C4-86AC-29B071CEDF09}"/>
              </a:ext>
            </a:extLst>
          </p:cNvPr>
          <p:cNvSpPr/>
          <p:nvPr/>
        </p:nvSpPr>
        <p:spPr>
          <a:xfrm>
            <a:off x="2169793" y="5672802"/>
            <a:ext cx="1929350" cy="566229"/>
          </a:xfrm>
          <a:prstGeom prst="roundRect">
            <a:avLst/>
          </a:prstGeom>
          <a:solidFill>
            <a:srgbClr val="386E7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中国工业科技管理大连培训中心建立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xmlns="" id="{D269681A-E5E2-4455-B7D3-7D7A8741F4B0}"/>
              </a:ext>
            </a:extLst>
          </p:cNvPr>
          <p:cNvSpPr/>
          <p:nvPr/>
        </p:nvSpPr>
        <p:spPr>
          <a:xfrm>
            <a:off x="776588" y="1635511"/>
            <a:ext cx="1929350" cy="550517"/>
          </a:xfrm>
          <a:prstGeom prst="roundRect">
            <a:avLst/>
          </a:prstGeom>
          <a:solidFill>
            <a:srgbClr val="386E7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邓小平访美期间中美签署合作协定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: 圆角 113">
            <a:extLst>
              <a:ext uri="{FF2B5EF4-FFF2-40B4-BE49-F238E27FC236}">
                <a16:creationId xmlns:a16="http://schemas.microsoft.com/office/drawing/2014/main" xmlns="" id="{FE1B5BF3-250C-4C9C-A612-81B7439AFF81}"/>
              </a:ext>
            </a:extLst>
          </p:cNvPr>
          <p:cNvSpPr/>
          <p:nvPr/>
        </p:nvSpPr>
        <p:spPr>
          <a:xfrm>
            <a:off x="3047965" y="1602429"/>
            <a:ext cx="2222496" cy="550517"/>
          </a:xfrm>
          <a:prstGeom prst="roundRect">
            <a:avLst/>
          </a:prstGeom>
          <a:solidFill>
            <a:srgbClr val="386E7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中美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纽约州立大学布法罗分校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合办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xmlns="" id="{2262F5ED-A791-4E03-A8B4-CD9AAC902585}"/>
              </a:ext>
            </a:extLst>
          </p:cNvPr>
          <p:cNvCxnSpPr>
            <a:cxnSpLocks/>
          </p:cNvCxnSpPr>
          <p:nvPr/>
        </p:nvCxnSpPr>
        <p:spPr>
          <a:xfrm rot="10800000">
            <a:off x="7541618" y="4169811"/>
            <a:ext cx="1" cy="179193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: 圆角 123">
            <a:extLst>
              <a:ext uri="{FF2B5EF4-FFF2-40B4-BE49-F238E27FC236}">
                <a16:creationId xmlns:a16="http://schemas.microsoft.com/office/drawing/2014/main" xmlns="" id="{83A2FEFF-2804-40F2-8CBC-B9D93EEE6828}"/>
              </a:ext>
            </a:extLst>
          </p:cNvPr>
          <p:cNvSpPr/>
          <p:nvPr/>
        </p:nvSpPr>
        <p:spPr>
          <a:xfrm>
            <a:off x="4099143" y="4600199"/>
            <a:ext cx="2499917" cy="1781129"/>
          </a:xfrm>
          <a:prstGeom prst="roundRect">
            <a:avLst/>
          </a:prstGeom>
          <a:solidFill>
            <a:srgbClr val="386E7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first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GB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Program in China, collaborating with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University at Buffalo, the State University of New York</a:t>
            </a:r>
            <a:endParaRPr lang="en-GB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: 圆角 128">
            <a:extLst>
              <a:ext uri="{FF2B5EF4-FFF2-40B4-BE49-F238E27FC236}">
                <a16:creationId xmlns:a16="http://schemas.microsoft.com/office/drawing/2014/main" xmlns="" id="{01B7978C-8B1A-4333-BF43-932FE813F4E3}"/>
              </a:ext>
            </a:extLst>
          </p:cNvPr>
          <p:cNvSpPr/>
          <p:nvPr/>
        </p:nvSpPr>
        <p:spPr>
          <a:xfrm>
            <a:off x="6443779" y="1652620"/>
            <a:ext cx="1929350" cy="550517"/>
          </a:xfrm>
          <a:prstGeom prst="roundRect">
            <a:avLst/>
          </a:prstGeom>
          <a:solidFill>
            <a:srgbClr val="386E7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中国大连高级经理学院建立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xmlns="" id="{F676B30D-5957-46DB-B0EC-2EC48F2570A5}"/>
              </a:ext>
            </a:extLst>
          </p:cNvPr>
          <p:cNvSpPr txBox="1"/>
          <p:nvPr/>
        </p:nvSpPr>
        <p:spPr>
          <a:xfrm>
            <a:off x="5304407" y="1645050"/>
            <a:ext cx="677108" cy="20723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最早的实体化的国际合作办学项目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38280655-8138-475B-B0EE-07AE5A286C3A}"/>
              </a:ext>
            </a:extLst>
          </p:cNvPr>
          <p:cNvGrpSpPr/>
          <p:nvPr/>
        </p:nvGrpSpPr>
        <p:grpSpPr>
          <a:xfrm>
            <a:off x="567081" y="3654886"/>
            <a:ext cx="2251975" cy="402934"/>
            <a:chOff x="-160900" y="-1591"/>
            <a:chExt cx="2828482" cy="402934"/>
          </a:xfrm>
        </p:grpSpPr>
        <p:sp>
          <p:nvSpPr>
            <p:cNvPr id="50" name="箭头: V 形 49">
              <a:extLst>
                <a:ext uri="{FF2B5EF4-FFF2-40B4-BE49-F238E27FC236}">
                  <a16:creationId xmlns:a16="http://schemas.microsoft.com/office/drawing/2014/main" xmlns="" id="{A8CA24C1-872F-49C4-B549-EE05A0339F36}"/>
                </a:ext>
              </a:extLst>
            </p:cNvPr>
            <p:cNvSpPr/>
            <p:nvPr/>
          </p:nvSpPr>
          <p:spPr>
            <a:xfrm>
              <a:off x="-160900" y="-1591"/>
              <a:ext cx="2828482" cy="384173"/>
            </a:xfrm>
            <a:prstGeom prst="chevron">
              <a:avLst/>
            </a:prstGeom>
            <a:solidFill>
              <a:srgbClr val="006699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箭头: V 形 4">
              <a:extLst>
                <a:ext uri="{FF2B5EF4-FFF2-40B4-BE49-F238E27FC236}">
                  <a16:creationId xmlns:a16="http://schemas.microsoft.com/office/drawing/2014/main" xmlns="" id="{3CB0074A-DFB7-4C61-8618-F01F19383493}"/>
                </a:ext>
              </a:extLst>
            </p:cNvPr>
            <p:cNvSpPr txBox="1"/>
            <p:nvPr/>
          </p:nvSpPr>
          <p:spPr>
            <a:xfrm>
              <a:off x="99612" y="17170"/>
              <a:ext cx="2039304" cy="384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1979</a:t>
              </a:r>
              <a:r>
                <a:rPr lang="zh-CN" altLang="en-US" kern="12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</a:p>
          </p:txBody>
        </p:sp>
      </p:grpSp>
      <p:sp>
        <p:nvSpPr>
          <p:cNvPr id="52" name="箭头: V 形 51">
            <a:extLst>
              <a:ext uri="{FF2B5EF4-FFF2-40B4-BE49-F238E27FC236}">
                <a16:creationId xmlns:a16="http://schemas.microsoft.com/office/drawing/2014/main" xmlns="" id="{96E19E0C-2038-4346-912D-41858C3A00EB}"/>
              </a:ext>
            </a:extLst>
          </p:cNvPr>
          <p:cNvSpPr/>
          <p:nvPr/>
        </p:nvSpPr>
        <p:spPr>
          <a:xfrm>
            <a:off x="2632126" y="3654885"/>
            <a:ext cx="1557691" cy="384173"/>
          </a:xfrm>
          <a:prstGeom prst="chevron">
            <a:avLst/>
          </a:prstGeom>
          <a:solidFill>
            <a:srgbClr val="00669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3" name="箭头: V 形 52">
            <a:extLst>
              <a:ext uri="{FF2B5EF4-FFF2-40B4-BE49-F238E27FC236}">
                <a16:creationId xmlns:a16="http://schemas.microsoft.com/office/drawing/2014/main" xmlns="" id="{E1EB1B9F-976E-41FD-9B67-573B1194311A}"/>
              </a:ext>
            </a:extLst>
          </p:cNvPr>
          <p:cNvSpPr/>
          <p:nvPr/>
        </p:nvSpPr>
        <p:spPr>
          <a:xfrm>
            <a:off x="3993150" y="3658475"/>
            <a:ext cx="1554480" cy="384173"/>
          </a:xfrm>
          <a:prstGeom prst="chevron">
            <a:avLst/>
          </a:prstGeom>
          <a:solidFill>
            <a:srgbClr val="00669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4" name="箭头: V 形 53">
            <a:extLst>
              <a:ext uri="{FF2B5EF4-FFF2-40B4-BE49-F238E27FC236}">
                <a16:creationId xmlns:a16="http://schemas.microsoft.com/office/drawing/2014/main" xmlns="" id="{B96F72EE-F88E-4362-84FF-297C9959116C}"/>
              </a:ext>
            </a:extLst>
          </p:cNvPr>
          <p:cNvSpPr/>
          <p:nvPr/>
        </p:nvSpPr>
        <p:spPr>
          <a:xfrm>
            <a:off x="5373422" y="3654885"/>
            <a:ext cx="1554480" cy="384173"/>
          </a:xfrm>
          <a:prstGeom prst="chevron">
            <a:avLst/>
          </a:prstGeom>
          <a:solidFill>
            <a:srgbClr val="00669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5" name="箭头: V 形 54">
            <a:extLst>
              <a:ext uri="{FF2B5EF4-FFF2-40B4-BE49-F238E27FC236}">
                <a16:creationId xmlns:a16="http://schemas.microsoft.com/office/drawing/2014/main" xmlns="" id="{5CA5F0BC-C468-442E-A8F5-2F366293F711}"/>
              </a:ext>
            </a:extLst>
          </p:cNvPr>
          <p:cNvSpPr/>
          <p:nvPr/>
        </p:nvSpPr>
        <p:spPr>
          <a:xfrm>
            <a:off x="6738485" y="3651295"/>
            <a:ext cx="1767802" cy="384173"/>
          </a:xfrm>
          <a:prstGeom prst="chevron">
            <a:avLst/>
          </a:prstGeom>
          <a:solidFill>
            <a:srgbClr val="00669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56" name="箭头: V 形 55">
            <a:extLst>
              <a:ext uri="{FF2B5EF4-FFF2-40B4-BE49-F238E27FC236}">
                <a16:creationId xmlns:a16="http://schemas.microsoft.com/office/drawing/2014/main" xmlns="" id="{648C8EA4-2CFC-4867-BB7E-DDC7F8C395A2}"/>
              </a:ext>
            </a:extLst>
          </p:cNvPr>
          <p:cNvSpPr/>
          <p:nvPr/>
        </p:nvSpPr>
        <p:spPr>
          <a:xfrm>
            <a:off x="8299055" y="3644136"/>
            <a:ext cx="559152" cy="384173"/>
          </a:xfrm>
          <a:prstGeom prst="chevron">
            <a:avLst/>
          </a:prstGeom>
          <a:solidFill>
            <a:srgbClr val="006699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3" name="箭头: V 形 4">
            <a:extLst>
              <a:ext uri="{FF2B5EF4-FFF2-40B4-BE49-F238E27FC236}">
                <a16:creationId xmlns:a16="http://schemas.microsoft.com/office/drawing/2014/main" xmlns="" id="{50BC464A-33EA-4EB3-B0AB-EFF31279353D}"/>
              </a:ext>
            </a:extLst>
          </p:cNvPr>
          <p:cNvSpPr txBox="1"/>
          <p:nvPr/>
        </p:nvSpPr>
        <p:spPr>
          <a:xfrm>
            <a:off x="2556046" y="3673647"/>
            <a:ext cx="1623649" cy="3841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altLang="zh-CN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1980</a:t>
            </a:r>
            <a:r>
              <a:rPr lang="zh-CN" altLang="en-US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64" name="箭头: V 形 4">
            <a:extLst>
              <a:ext uri="{FF2B5EF4-FFF2-40B4-BE49-F238E27FC236}">
                <a16:creationId xmlns:a16="http://schemas.microsoft.com/office/drawing/2014/main" xmlns="" id="{A7ECB606-C05B-40E6-841B-7C2F713F28EE}"/>
              </a:ext>
            </a:extLst>
          </p:cNvPr>
          <p:cNvSpPr txBox="1"/>
          <p:nvPr/>
        </p:nvSpPr>
        <p:spPr>
          <a:xfrm>
            <a:off x="3981427" y="3684362"/>
            <a:ext cx="1623649" cy="3841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altLang="zh-CN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1984</a:t>
            </a:r>
            <a:r>
              <a:rPr lang="zh-CN" altLang="en-US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67" name="箭头: V 形 4">
            <a:extLst>
              <a:ext uri="{FF2B5EF4-FFF2-40B4-BE49-F238E27FC236}">
                <a16:creationId xmlns:a16="http://schemas.microsoft.com/office/drawing/2014/main" xmlns="" id="{DB535E31-9BF0-4716-BBF0-9A4C0B63D17D}"/>
              </a:ext>
            </a:extLst>
          </p:cNvPr>
          <p:cNvSpPr txBox="1"/>
          <p:nvPr/>
        </p:nvSpPr>
        <p:spPr>
          <a:xfrm>
            <a:off x="6858647" y="3680307"/>
            <a:ext cx="1623649" cy="3841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4011" tIns="28004" rIns="28004" bIns="2800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Aft>
                <a:spcPct val="35000"/>
              </a:spcAft>
            </a:pPr>
            <a:r>
              <a:rPr lang="en-US" altLang="zh-CN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en-US" altLang="zh-CN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kern="12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F36C390-0C77-485A-AD31-BC4445BCFF42}"/>
              </a:ext>
            </a:extLst>
          </p:cNvPr>
          <p:cNvGrpSpPr/>
          <p:nvPr/>
        </p:nvGrpSpPr>
        <p:grpSpPr>
          <a:xfrm>
            <a:off x="1549283" y="5490583"/>
            <a:ext cx="531260" cy="326001"/>
            <a:chOff x="1560257" y="5537479"/>
            <a:chExt cx="531260" cy="326001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0CBAF737-169E-4848-9758-D171E87D64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0257" y="5810666"/>
              <a:ext cx="381221" cy="1"/>
            </a:xfrm>
            <a:prstGeom prst="line">
              <a:avLst/>
            </a:prstGeom>
            <a:ln>
              <a:solidFill>
                <a:srgbClr val="0066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34EF320F-DC58-4944-A3F1-21D65E4CEE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1376" y="5604421"/>
              <a:ext cx="93300" cy="213339"/>
            </a:xfrm>
            <a:prstGeom prst="line">
              <a:avLst/>
            </a:prstGeom>
            <a:ln>
              <a:solidFill>
                <a:srgbClr val="0066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流程图: 接点 11">
              <a:extLst>
                <a:ext uri="{FF2B5EF4-FFF2-40B4-BE49-F238E27FC236}">
                  <a16:creationId xmlns:a16="http://schemas.microsoft.com/office/drawing/2014/main" xmlns="" id="{A5998007-FAE8-40DD-B190-8C14AABA7606}"/>
                </a:ext>
              </a:extLst>
            </p:cNvPr>
            <p:cNvSpPr/>
            <p:nvPr/>
          </p:nvSpPr>
          <p:spPr>
            <a:xfrm>
              <a:off x="2000077" y="5537479"/>
              <a:ext cx="91440" cy="91440"/>
            </a:xfrm>
            <a:prstGeom prst="flowChartConnector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流程图: 接点 77">
              <a:extLst>
                <a:ext uri="{FF2B5EF4-FFF2-40B4-BE49-F238E27FC236}">
                  <a16:creationId xmlns:a16="http://schemas.microsoft.com/office/drawing/2014/main" xmlns="" id="{FEB607BE-3360-443C-9E3D-B29B854ECEE1}"/>
                </a:ext>
              </a:extLst>
            </p:cNvPr>
            <p:cNvSpPr/>
            <p:nvPr/>
          </p:nvSpPr>
          <p:spPr>
            <a:xfrm>
              <a:off x="1575985" y="5772040"/>
              <a:ext cx="91440" cy="91440"/>
            </a:xfrm>
            <a:prstGeom prst="flowChartConnector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xmlns="" id="{470BBF4D-F637-45B9-BBC2-52D77837709E}"/>
              </a:ext>
            </a:extLst>
          </p:cNvPr>
          <p:cNvGrpSpPr/>
          <p:nvPr/>
        </p:nvGrpSpPr>
        <p:grpSpPr>
          <a:xfrm>
            <a:off x="5002658" y="3063387"/>
            <a:ext cx="451710" cy="398030"/>
            <a:chOff x="1835466" y="5209768"/>
            <a:chExt cx="451710" cy="398030"/>
          </a:xfrm>
        </p:grpSpPr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83C32837-36D6-4667-BD64-039D386E2F9E}"/>
                </a:ext>
              </a:extLst>
            </p:cNvPr>
            <p:cNvCxnSpPr>
              <a:cxnSpLocks/>
              <a:endCxn id="85" idx="6"/>
            </p:cNvCxnSpPr>
            <p:nvPr/>
          </p:nvCxnSpPr>
          <p:spPr>
            <a:xfrm flipH="1">
              <a:off x="1926906" y="5562078"/>
              <a:ext cx="210309" cy="0"/>
            </a:xfrm>
            <a:prstGeom prst="line">
              <a:avLst/>
            </a:prstGeom>
            <a:ln>
              <a:solidFill>
                <a:srgbClr val="0066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D1537045-6562-40BB-B822-4488096B38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1125" y="5234985"/>
              <a:ext cx="124087" cy="340396"/>
            </a:xfrm>
            <a:prstGeom prst="line">
              <a:avLst/>
            </a:prstGeom>
            <a:ln>
              <a:solidFill>
                <a:srgbClr val="00669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流程图: 接点 83">
              <a:extLst>
                <a:ext uri="{FF2B5EF4-FFF2-40B4-BE49-F238E27FC236}">
                  <a16:creationId xmlns:a16="http://schemas.microsoft.com/office/drawing/2014/main" xmlns="" id="{9B166FAA-0663-46DA-9F72-FA2DA128BDA5}"/>
                </a:ext>
              </a:extLst>
            </p:cNvPr>
            <p:cNvSpPr/>
            <p:nvPr/>
          </p:nvSpPr>
          <p:spPr>
            <a:xfrm>
              <a:off x="2195736" y="5209768"/>
              <a:ext cx="91440" cy="91440"/>
            </a:xfrm>
            <a:prstGeom prst="flowChartConnector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流程图: 接点 84">
              <a:extLst>
                <a:ext uri="{FF2B5EF4-FFF2-40B4-BE49-F238E27FC236}">
                  <a16:creationId xmlns:a16="http://schemas.microsoft.com/office/drawing/2014/main" xmlns="" id="{99A08F14-9A22-482C-9857-80CCEDF3CA6C}"/>
                </a:ext>
              </a:extLst>
            </p:cNvPr>
            <p:cNvSpPr/>
            <p:nvPr/>
          </p:nvSpPr>
          <p:spPr>
            <a:xfrm>
              <a:off x="1835466" y="5516358"/>
              <a:ext cx="91440" cy="91440"/>
            </a:xfrm>
            <a:prstGeom prst="flowChartConnector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3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585" y="1052736"/>
            <a:ext cx="315643" cy="315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786" y="937157"/>
            <a:ext cx="3829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 dirty="0" smtClean="0">
                <a:solidFill>
                  <a:srgbClr val="FF0000"/>
                </a:solidFill>
              </a:rPr>
              <a:t>DUT was pioneer of university internationalization in China in 1980s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4C8B811D-BE7D-4976-BC34-307C676B9BF9}"/>
              </a:ext>
            </a:extLst>
          </p:cNvPr>
          <p:cNvCxnSpPr>
            <a:cxnSpLocks/>
          </p:cNvCxnSpPr>
          <p:nvPr/>
        </p:nvCxnSpPr>
        <p:spPr>
          <a:xfrm>
            <a:off x="7812360" y="4003583"/>
            <a:ext cx="1" cy="620339"/>
          </a:xfrm>
          <a:prstGeom prst="line">
            <a:avLst/>
          </a:prstGeom>
          <a:ln>
            <a:solidFill>
              <a:srgbClr val="386E7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矩形: 圆角 123">
            <a:extLst>
              <a:ext uri="{FF2B5EF4-FFF2-40B4-BE49-F238E27FC236}">
                <a16:creationId xmlns:a16="http://schemas.microsoft.com/office/drawing/2014/main" xmlns="" id="{83A2FEFF-2804-40F2-8CBC-B9D93EEE6828}"/>
              </a:ext>
            </a:extLst>
          </p:cNvPr>
          <p:cNvSpPr/>
          <p:nvPr/>
        </p:nvSpPr>
        <p:spPr>
          <a:xfrm>
            <a:off x="6656634" y="4581128"/>
            <a:ext cx="2499917" cy="1800200"/>
          </a:xfrm>
          <a:prstGeom prst="roundRect">
            <a:avLst/>
          </a:prstGeom>
          <a:solidFill>
            <a:srgbClr val="386E72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China Executive Leadership Academy, at Dalian is the first and the only one</a:t>
            </a:r>
          </a:p>
        </p:txBody>
      </p:sp>
    </p:spTree>
    <p:extLst>
      <p:ext uri="{BB962C8B-B14F-4D97-AF65-F5344CB8AC3E}">
        <p14:creationId xmlns:p14="http://schemas.microsoft.com/office/powerpoint/2010/main" val="9507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47436" y="6237312"/>
            <a:ext cx="405408" cy="476250"/>
          </a:xfrm>
        </p:spPr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467544" y="1007848"/>
            <a:ext cx="8537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“双一流”建设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高校中拥有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最多国际合作办学实体机构的大学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B58CC6DA-F75B-41B6-A530-153AE428A9C3}"/>
              </a:ext>
            </a:extLst>
          </p:cNvPr>
          <p:cNvSpPr/>
          <p:nvPr/>
        </p:nvSpPr>
        <p:spPr>
          <a:xfrm>
            <a:off x="108630" y="4613239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第一个日本境外学历教育合作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first one and the only one with Japanese University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2572493-B723-4C66-BD51-1A595C7363B9}"/>
              </a:ext>
            </a:extLst>
          </p:cNvPr>
          <p:cNvSpPr/>
          <p:nvPr/>
        </p:nvSpPr>
        <p:spPr>
          <a:xfrm>
            <a:off x="3602708" y="1538794"/>
            <a:ext cx="2553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中白：大连理工大学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白俄罗斯国立大学联合学院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DUT-Belarusian State Univ. Joint Institute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FFC509F-0E17-4679-BE07-C1F1154DE0AC}"/>
              </a:ext>
            </a:extLst>
          </p:cNvPr>
          <p:cNvSpPr/>
          <p:nvPr/>
        </p:nvSpPr>
        <p:spPr>
          <a:xfrm>
            <a:off x="12003" y="1708070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中日：大连理工大学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立命馆大学国际信息与软件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学院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DUT-</a:t>
            </a:r>
            <a:r>
              <a:rPr lang="en-US" altLang="zh-CN" sz="1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Ritsumeikan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Univ. Joint Institute  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xmlns="" id="{D320B493-C943-4B00-AA94-47B3535A6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2845613"/>
            <a:ext cx="2632493" cy="1663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xmlns="" id="{96B2B33B-BF70-43A8-B3CB-1ED112C1B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89903"/>
              </p:ext>
            </p:extLst>
          </p:nvPr>
        </p:nvGraphicFramePr>
        <p:xfrm>
          <a:off x="1333584" y="5405641"/>
          <a:ext cx="994763" cy="140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" name="Acrobat Document" r:id="rId4" imgW="5879160" imgH="8307720" progId="">
                  <p:embed/>
                </p:oleObj>
              </mc:Choice>
              <mc:Fallback>
                <p:oleObj name="Acrobat Document" r:id="rId4" imgW="5879160" imgH="8307720" progId="">
                  <p:embed/>
                  <p:pic>
                    <p:nvPicPr>
                      <p:cNvPr id="0" name="Picture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84" y="5405641"/>
                        <a:ext cx="994763" cy="1407735"/>
                      </a:xfrm>
                      <a:prstGeom prst="rect">
                        <a:avLst/>
                      </a:prstGeom>
                      <a:noFill/>
                      <a:ln w="34925">
                        <a:solidFill>
                          <a:srgbClr val="D5BEB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FF595B26-09B7-487F-A644-1EC0FD0CC704}"/>
              </a:ext>
            </a:extLst>
          </p:cNvPr>
          <p:cNvSpPr/>
          <p:nvPr/>
        </p:nvSpPr>
        <p:spPr>
          <a:xfrm>
            <a:off x="6495552" y="1559694"/>
            <a:ext cx="2194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中英：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莱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斯特国际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DUT-Leicester Univ. Joint Institute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23528" y="1052736"/>
            <a:ext cx="315643" cy="3156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94538AF-DC3A-440C-8E9B-9FA43A2A17BB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55" y="2746076"/>
            <a:ext cx="2863378" cy="1956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109EB02-3D9B-44EC-B275-F485F4CE47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66" y="2760012"/>
            <a:ext cx="2665793" cy="1957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xmlns="" id="{325BB329-E270-4A2A-9981-4B79C3237A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854759"/>
              </p:ext>
            </p:extLst>
          </p:nvPr>
        </p:nvGraphicFramePr>
        <p:xfrm>
          <a:off x="3973081" y="4840636"/>
          <a:ext cx="1707528" cy="12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" name="Acrobat Document" r:id="rId10" imgW="11768400" imgH="8307720" progId="">
                  <p:embed/>
                </p:oleObj>
              </mc:Choice>
              <mc:Fallback>
                <p:oleObj name="Acrobat Document" r:id="rId10" imgW="11768400" imgH="8307720" progId="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081" y="4840636"/>
                        <a:ext cx="1707528" cy="120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xmlns="" id="{320C29D5-65D8-4E05-AC5B-E57F60BAA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251972"/>
              </p:ext>
            </p:extLst>
          </p:nvPr>
        </p:nvGraphicFramePr>
        <p:xfrm>
          <a:off x="6957277" y="5028737"/>
          <a:ext cx="1732424" cy="122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" name="Acrobat Document" r:id="rId12" imgW="11768400" imgH="8307720" progId="">
                  <p:embed/>
                </p:oleObj>
              </mc:Choice>
              <mc:Fallback>
                <p:oleObj name="Acrobat Document" r:id="rId12" imgW="11768400" imgH="8307720" progId="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277" y="5028737"/>
                        <a:ext cx="1732424" cy="1224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3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zh-CN" altLang="en-US" sz="3200" b="1" kern="1200" dirty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</a:t>
            </a:r>
            <a:r>
              <a:rPr lang="zh-CN" altLang="en-US" sz="3200" b="1" kern="1200" dirty="0" smtClean="0">
                <a:solidFill>
                  <a:srgbClr val="0066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1" lang="zh-CN" altLang="en-US" sz="3200" b="1" dirty="0" smtClean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大连理工大学国际化策略与实践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D82FD-4499-4C47-8288-84AC878487AA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74A9FF-EF79-472D-9633-21F7C91E0E16}"/>
              </a:ext>
            </a:extLst>
          </p:cNvPr>
          <p:cNvSpPr/>
          <p:nvPr/>
        </p:nvSpPr>
        <p:spPr>
          <a:xfrm>
            <a:off x="1598419" y="908720"/>
            <a:ext cx="6429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内地高校国际化办学形式最为多样的大学之一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7" name="组合 156">
            <a:extLst>
              <a:ext uri="{FF2B5EF4-FFF2-40B4-BE49-F238E27FC236}">
                <a16:creationId xmlns:a16="http://schemas.microsoft.com/office/drawing/2014/main" xmlns="" id="{830B8B30-133E-4EEF-A6DB-12E6A0B4D85F}"/>
              </a:ext>
            </a:extLst>
          </p:cNvPr>
          <p:cNvGrpSpPr/>
          <p:nvPr/>
        </p:nvGrpSpPr>
        <p:grpSpPr>
          <a:xfrm>
            <a:off x="776674" y="2887373"/>
            <a:ext cx="7935812" cy="3105273"/>
            <a:chOff x="505887" y="1907902"/>
            <a:chExt cx="7935812" cy="3105273"/>
          </a:xfrm>
        </p:grpSpPr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xmlns="" id="{46FE2FC7-9054-4D51-AD69-E6DBEECD5B5A}"/>
                </a:ext>
              </a:extLst>
            </p:cNvPr>
            <p:cNvGrpSpPr/>
            <p:nvPr/>
          </p:nvGrpSpPr>
          <p:grpSpPr>
            <a:xfrm>
              <a:off x="6575194" y="2594776"/>
              <a:ext cx="1512168" cy="1003374"/>
              <a:chOff x="755576" y="2594776"/>
              <a:chExt cx="1512168" cy="834224"/>
            </a:xfrm>
          </p:grpSpPr>
          <p:cxnSp>
            <p:nvCxnSpPr>
              <p:cNvPr id="147" name="连接符: 肘形 146">
                <a:extLst>
                  <a:ext uri="{FF2B5EF4-FFF2-40B4-BE49-F238E27FC236}">
                    <a16:creationId xmlns:a16="http://schemas.microsoft.com/office/drawing/2014/main" xmlns="" id="{DCFFD573-3E7A-4409-B262-DC37AC9E9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375" y="3064924"/>
                <a:ext cx="126500" cy="252744"/>
              </a:xfrm>
              <a:prstGeom prst="bentConnector4">
                <a:avLst>
                  <a:gd name="adj1" fmla="val 171300"/>
                  <a:gd name="adj2" fmla="val 99926"/>
                </a:avLst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48" name="连接符: 肘形 147">
                <a:extLst>
                  <a:ext uri="{FF2B5EF4-FFF2-40B4-BE49-F238E27FC236}">
                    <a16:creationId xmlns:a16="http://schemas.microsoft.com/office/drawing/2014/main" xmlns="" id="{9F1B3644-5F08-48B4-9857-38735A0C5EA4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 flipV="1">
                <a:off x="2157625" y="3064925"/>
                <a:ext cx="44876" cy="146227"/>
              </a:xfrm>
              <a:prstGeom prst="bentConnector4">
                <a:avLst>
                  <a:gd name="adj1" fmla="val 509404"/>
                  <a:gd name="adj2" fmla="val 99990"/>
                </a:avLst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xmlns="" id="{BEDCF566-5388-4F8E-8388-8EBFE9EF3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24331" y="3064924"/>
                <a:ext cx="0" cy="360040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xmlns="" id="{49178861-25B8-4AA7-8B71-42FFF2234E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277" y="3068960"/>
                <a:ext cx="0" cy="360040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xmlns="" id="{E671DEDA-BBF5-41DF-969D-BD2A43ED92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9494" y="2594776"/>
                <a:ext cx="4248" cy="462519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xmlns="" id="{90D5CF13-00F9-4951-AEEF-176115449B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576" y="3064925"/>
                <a:ext cx="1512168" cy="1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xmlns="" id="{88D47550-3FC5-421F-970A-943259F9ED81}"/>
                </a:ext>
              </a:extLst>
            </p:cNvPr>
            <p:cNvGrpSpPr/>
            <p:nvPr/>
          </p:nvGrpSpPr>
          <p:grpSpPr>
            <a:xfrm>
              <a:off x="3619010" y="2640183"/>
              <a:ext cx="1512168" cy="830532"/>
              <a:chOff x="755576" y="2594776"/>
              <a:chExt cx="1512168" cy="830532"/>
            </a:xfrm>
          </p:grpSpPr>
          <p:cxnSp>
            <p:nvCxnSpPr>
              <p:cNvPr id="133" name="连接符: 肘形 132">
                <a:extLst>
                  <a:ext uri="{FF2B5EF4-FFF2-40B4-BE49-F238E27FC236}">
                    <a16:creationId xmlns:a16="http://schemas.microsoft.com/office/drawing/2014/main" xmlns="" id="{5CDDA533-2A6E-4A94-B34D-89D7263AA000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 flipH="1" flipV="1">
                <a:off x="807376" y="3064924"/>
                <a:ext cx="172042" cy="235006"/>
              </a:xfrm>
              <a:prstGeom prst="bentConnector4">
                <a:avLst>
                  <a:gd name="adj1" fmla="val 149483"/>
                  <a:gd name="adj2" fmla="val 99759"/>
                </a:avLst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34" name="连接符: 肘形 133">
                <a:extLst>
                  <a:ext uri="{FF2B5EF4-FFF2-40B4-BE49-F238E27FC236}">
                    <a16:creationId xmlns:a16="http://schemas.microsoft.com/office/drawing/2014/main" xmlns="" id="{53DA72A4-880B-413C-90F1-E158CE3DD85A}"/>
                  </a:ext>
                </a:extLst>
              </p:cNvPr>
              <p:cNvCxnSpPr>
                <a:cxnSpLocks/>
                <a:stCxn id="31" idx="0"/>
              </p:cNvCxnSpPr>
              <p:nvPr/>
            </p:nvCxnSpPr>
            <p:spPr>
              <a:xfrm flipV="1">
                <a:off x="2177482" y="3064925"/>
                <a:ext cx="25019" cy="231708"/>
              </a:xfrm>
              <a:prstGeom prst="bentConnector4">
                <a:avLst>
                  <a:gd name="adj1" fmla="val 913706"/>
                  <a:gd name="adj2" fmla="val 100386"/>
                </a:avLst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xmlns="" id="{90355BC2-0431-4D1A-B144-3F361F3CD0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7795" y="3057295"/>
                <a:ext cx="0" cy="360040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xmlns="" id="{54B74D53-9D03-4AAD-A8D5-53C8B90E8D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6518" y="3065268"/>
                <a:ext cx="0" cy="360040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xmlns="" id="{89CA0C65-C6A3-47E2-AD3F-F05CC116BD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9494" y="2594776"/>
                <a:ext cx="4248" cy="462519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xmlns="" id="{0E176B2B-CF22-4906-BAD0-F49D8BAB09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576" y="3064925"/>
                <a:ext cx="1512168" cy="1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xmlns="" id="{A6AE75EE-3912-4EB3-ACD6-C39438D2F2D8}"/>
                </a:ext>
              </a:extLst>
            </p:cNvPr>
            <p:cNvGrpSpPr/>
            <p:nvPr/>
          </p:nvGrpSpPr>
          <p:grpSpPr>
            <a:xfrm>
              <a:off x="755576" y="2594776"/>
              <a:ext cx="1512168" cy="834224"/>
              <a:chOff x="755576" y="2594776"/>
              <a:chExt cx="1512168" cy="834224"/>
            </a:xfrm>
          </p:grpSpPr>
          <p:cxnSp>
            <p:nvCxnSpPr>
              <p:cNvPr id="122" name="连接符: 肘形 121">
                <a:extLst>
                  <a:ext uri="{FF2B5EF4-FFF2-40B4-BE49-F238E27FC236}">
                    <a16:creationId xmlns:a16="http://schemas.microsoft.com/office/drawing/2014/main" xmlns="" id="{674D99F3-A4D1-4C32-AEA6-43DEE8BDA0ED}"/>
                  </a:ext>
                </a:extLst>
              </p:cNvPr>
              <p:cNvCxnSpPr>
                <a:cxnSpLocks/>
                <a:stCxn id="13" idx="3"/>
              </p:cNvCxnSpPr>
              <p:nvPr/>
            </p:nvCxnSpPr>
            <p:spPr>
              <a:xfrm flipH="1" flipV="1">
                <a:off x="807375" y="3064924"/>
                <a:ext cx="126500" cy="252744"/>
              </a:xfrm>
              <a:prstGeom prst="bentConnector4">
                <a:avLst>
                  <a:gd name="adj1" fmla="val 171300"/>
                  <a:gd name="adj2" fmla="val 99926"/>
                </a:avLst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100" name="连接符: 肘形 99">
                <a:extLst>
                  <a:ext uri="{FF2B5EF4-FFF2-40B4-BE49-F238E27FC236}">
                    <a16:creationId xmlns:a16="http://schemas.microsoft.com/office/drawing/2014/main" xmlns="" id="{217EE04B-C929-4CA8-98C2-140D17A12325}"/>
                  </a:ext>
                </a:extLst>
              </p:cNvPr>
              <p:cNvCxnSpPr>
                <a:cxnSpLocks/>
                <a:stCxn id="19" idx="0"/>
              </p:cNvCxnSpPr>
              <p:nvPr/>
            </p:nvCxnSpPr>
            <p:spPr>
              <a:xfrm flipV="1">
                <a:off x="2134627" y="3064924"/>
                <a:ext cx="67874" cy="271010"/>
              </a:xfrm>
              <a:prstGeom prst="bentConnector4">
                <a:avLst>
                  <a:gd name="adj1" fmla="val 354343"/>
                  <a:gd name="adj2" fmla="val 100066"/>
                </a:avLst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xmlns="" id="{98871BC9-E571-43A0-A893-D98ACC1596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3284" y="3057295"/>
                <a:ext cx="0" cy="360040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xmlns="" id="{1ED25972-C13B-461E-AE4B-644CEDFB2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277" y="3068960"/>
                <a:ext cx="0" cy="360040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xmlns="" id="{B3666BC6-BDF3-43C7-AF7B-0CD4AA1BE6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519494" y="2594776"/>
                <a:ext cx="4248" cy="462519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xmlns="" id="{5D55B005-0403-4CD3-8321-AE06E828E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576" y="3064925"/>
                <a:ext cx="1512168" cy="1"/>
              </a:xfrm>
              <a:prstGeom prst="line">
                <a:avLst/>
              </a:prstGeom>
              <a:noFill/>
            </p:spPr>
            <p:style>
              <a:lnRef idx="2">
                <a:schemeClr val="accent2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cxnSp>
        </p:grpSp>
        <p:cxnSp>
          <p:nvCxnSpPr>
            <p:cNvPr id="63" name="连接符: 肘形 62">
              <a:extLst>
                <a:ext uri="{FF2B5EF4-FFF2-40B4-BE49-F238E27FC236}">
                  <a16:creationId xmlns:a16="http://schemas.microsoft.com/office/drawing/2014/main" xmlns="" id="{0CCB15EC-5087-4479-8C72-BB52AFF8ABC2}"/>
                </a:ext>
              </a:extLst>
            </p:cNvPr>
            <p:cNvCxnSpPr>
              <a:cxnSpLocks/>
              <a:endCxn id="33" idx="0"/>
            </p:cNvCxnSpPr>
            <p:nvPr/>
          </p:nvCxnSpPr>
          <p:spPr>
            <a:xfrm>
              <a:off x="4374065" y="2470505"/>
              <a:ext cx="2098469" cy="135937"/>
            </a:xfrm>
            <a:prstGeom prst="bentConnector3">
              <a:avLst>
                <a:gd name="adj1" fmla="val 141077"/>
              </a:avLst>
            </a:pr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cxnSp>
          <p:nvCxnSpPr>
            <p:cNvPr id="58" name="连接符: 肘形 57">
              <a:extLst>
                <a:ext uri="{FF2B5EF4-FFF2-40B4-BE49-F238E27FC236}">
                  <a16:creationId xmlns:a16="http://schemas.microsoft.com/office/drawing/2014/main" xmlns="" id="{1CE1C3C9-EE34-46BD-A473-AADED474CBB1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rot="10800000" flipV="1">
              <a:off x="2528821" y="2470505"/>
              <a:ext cx="1865947" cy="135935"/>
            </a:xfrm>
            <a:prstGeom prst="bentConnector3">
              <a:avLst>
                <a:gd name="adj1" fmla="val 153710"/>
              </a:avLst>
            </a:pr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6681D00D-2247-4974-A870-BC1008596334}"/>
                </a:ext>
              </a:extLst>
            </p:cNvPr>
            <p:cNvSpPr/>
            <p:nvPr/>
          </p:nvSpPr>
          <p:spPr>
            <a:xfrm>
              <a:off x="3434952" y="1907902"/>
              <a:ext cx="1898932" cy="468207"/>
            </a:xfrm>
            <a:custGeom>
              <a:avLst/>
              <a:gdLst>
                <a:gd name="connsiteX0" fmla="*/ 0 w 1898932"/>
                <a:gd name="connsiteY0" fmla="*/ 75658 h 756584"/>
                <a:gd name="connsiteX1" fmla="*/ 75658 w 1898932"/>
                <a:gd name="connsiteY1" fmla="*/ 0 h 756584"/>
                <a:gd name="connsiteX2" fmla="*/ 1823274 w 1898932"/>
                <a:gd name="connsiteY2" fmla="*/ 0 h 756584"/>
                <a:gd name="connsiteX3" fmla="*/ 1898932 w 1898932"/>
                <a:gd name="connsiteY3" fmla="*/ 75658 h 756584"/>
                <a:gd name="connsiteX4" fmla="*/ 1898932 w 1898932"/>
                <a:gd name="connsiteY4" fmla="*/ 680926 h 756584"/>
                <a:gd name="connsiteX5" fmla="*/ 1823274 w 1898932"/>
                <a:gd name="connsiteY5" fmla="*/ 756584 h 756584"/>
                <a:gd name="connsiteX6" fmla="*/ 75658 w 1898932"/>
                <a:gd name="connsiteY6" fmla="*/ 756584 h 756584"/>
                <a:gd name="connsiteX7" fmla="*/ 0 w 1898932"/>
                <a:gd name="connsiteY7" fmla="*/ 680926 h 756584"/>
                <a:gd name="connsiteX8" fmla="*/ 0 w 1898932"/>
                <a:gd name="connsiteY8" fmla="*/ 75658 h 75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8932" h="756584">
                  <a:moveTo>
                    <a:pt x="0" y="75658"/>
                  </a:moveTo>
                  <a:cubicBezTo>
                    <a:pt x="0" y="33873"/>
                    <a:pt x="33873" y="0"/>
                    <a:pt x="75658" y="0"/>
                  </a:cubicBezTo>
                  <a:lnTo>
                    <a:pt x="1823274" y="0"/>
                  </a:lnTo>
                  <a:cubicBezTo>
                    <a:pt x="1865059" y="0"/>
                    <a:pt x="1898932" y="33873"/>
                    <a:pt x="1898932" y="75658"/>
                  </a:cubicBezTo>
                  <a:lnTo>
                    <a:pt x="1898932" y="680926"/>
                  </a:lnTo>
                  <a:cubicBezTo>
                    <a:pt x="1898932" y="722711"/>
                    <a:pt x="1865059" y="756584"/>
                    <a:pt x="1823274" y="756584"/>
                  </a:cubicBezTo>
                  <a:lnTo>
                    <a:pt x="75658" y="756584"/>
                  </a:lnTo>
                  <a:cubicBezTo>
                    <a:pt x="33873" y="756584"/>
                    <a:pt x="0" y="722711"/>
                    <a:pt x="0" y="680926"/>
                  </a:cubicBezTo>
                  <a:lnTo>
                    <a:pt x="0" y="75658"/>
                  </a:lnTo>
                  <a:close/>
                </a:path>
              </a:pathLst>
            </a:custGeom>
            <a:solidFill>
              <a:srgbClr val="27277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600" tIns="113600" rIns="113600" bIns="11360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国际化办学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BC52D5B4-E281-4DEB-9FEF-4EFDE4204139}"/>
                </a:ext>
              </a:extLst>
            </p:cNvPr>
            <p:cNvGrpSpPr/>
            <p:nvPr/>
          </p:nvGrpSpPr>
          <p:grpSpPr>
            <a:xfrm>
              <a:off x="505887" y="3274846"/>
              <a:ext cx="2095594" cy="1729483"/>
              <a:chOff x="395536" y="3283693"/>
              <a:chExt cx="2095594" cy="1729483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xmlns="" id="{C6E38803-B5F7-43EB-9322-A3C9BB75CAFB}"/>
                  </a:ext>
                </a:extLst>
              </p:cNvPr>
              <p:cNvSpPr/>
              <p:nvPr/>
            </p:nvSpPr>
            <p:spPr>
              <a:xfrm>
                <a:off x="395536" y="3283693"/>
                <a:ext cx="427988" cy="1729483"/>
              </a:xfrm>
              <a:custGeom>
                <a:avLst/>
                <a:gdLst>
                  <a:gd name="connsiteX0" fmla="*/ 0 w 554724"/>
                  <a:gd name="connsiteY0" fmla="*/ 55472 h 2240390"/>
                  <a:gd name="connsiteX1" fmla="*/ 55472 w 554724"/>
                  <a:gd name="connsiteY1" fmla="*/ 0 h 2240390"/>
                  <a:gd name="connsiteX2" fmla="*/ 499252 w 554724"/>
                  <a:gd name="connsiteY2" fmla="*/ 0 h 2240390"/>
                  <a:gd name="connsiteX3" fmla="*/ 554724 w 554724"/>
                  <a:gd name="connsiteY3" fmla="*/ 55472 h 2240390"/>
                  <a:gd name="connsiteX4" fmla="*/ 554724 w 554724"/>
                  <a:gd name="connsiteY4" fmla="*/ 2184918 h 2240390"/>
                  <a:gd name="connsiteX5" fmla="*/ 499252 w 554724"/>
                  <a:gd name="connsiteY5" fmla="*/ 2240390 h 2240390"/>
                  <a:gd name="connsiteX6" fmla="*/ 55472 w 554724"/>
                  <a:gd name="connsiteY6" fmla="*/ 2240390 h 2240390"/>
                  <a:gd name="connsiteX7" fmla="*/ 0 w 554724"/>
                  <a:gd name="connsiteY7" fmla="*/ 2184918 h 2240390"/>
                  <a:gd name="connsiteX8" fmla="*/ 0 w 554724"/>
                  <a:gd name="connsiteY8" fmla="*/ 55472 h 224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240390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84918"/>
                    </a:lnTo>
                    <a:cubicBezTo>
                      <a:pt x="554724" y="2215554"/>
                      <a:pt x="529888" y="2240390"/>
                      <a:pt x="499252" y="2240390"/>
                    </a:cubicBezTo>
                    <a:lnTo>
                      <a:pt x="55472" y="2240390"/>
                    </a:lnTo>
                    <a:cubicBezTo>
                      <a:pt x="24836" y="2240390"/>
                      <a:pt x="0" y="2215554"/>
                      <a:pt x="0" y="2184918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中日学院</a:t>
                </a:r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xmlns="" id="{EE4A14E3-59B3-4D12-A915-274B8A253458}"/>
                  </a:ext>
                </a:extLst>
              </p:cNvPr>
              <p:cNvSpPr/>
              <p:nvPr/>
            </p:nvSpPr>
            <p:spPr>
              <a:xfrm>
                <a:off x="920932" y="3292099"/>
                <a:ext cx="427988" cy="1721077"/>
              </a:xfrm>
              <a:custGeom>
                <a:avLst/>
                <a:gdLst>
                  <a:gd name="connsiteX0" fmla="*/ 0 w 554724"/>
                  <a:gd name="connsiteY0" fmla="*/ 55472 h 2231984"/>
                  <a:gd name="connsiteX1" fmla="*/ 55472 w 554724"/>
                  <a:gd name="connsiteY1" fmla="*/ 0 h 2231984"/>
                  <a:gd name="connsiteX2" fmla="*/ 499252 w 554724"/>
                  <a:gd name="connsiteY2" fmla="*/ 0 h 2231984"/>
                  <a:gd name="connsiteX3" fmla="*/ 554724 w 554724"/>
                  <a:gd name="connsiteY3" fmla="*/ 55472 h 2231984"/>
                  <a:gd name="connsiteX4" fmla="*/ 554724 w 554724"/>
                  <a:gd name="connsiteY4" fmla="*/ 2176512 h 2231984"/>
                  <a:gd name="connsiteX5" fmla="*/ 499252 w 554724"/>
                  <a:gd name="connsiteY5" fmla="*/ 2231984 h 2231984"/>
                  <a:gd name="connsiteX6" fmla="*/ 55472 w 554724"/>
                  <a:gd name="connsiteY6" fmla="*/ 2231984 h 2231984"/>
                  <a:gd name="connsiteX7" fmla="*/ 0 w 554724"/>
                  <a:gd name="connsiteY7" fmla="*/ 2176512 h 2231984"/>
                  <a:gd name="connsiteX8" fmla="*/ 0 w 554724"/>
                  <a:gd name="connsiteY8" fmla="*/ 55472 h 22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231984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76512"/>
                    </a:lnTo>
                    <a:cubicBezTo>
                      <a:pt x="554724" y="2207148"/>
                      <a:pt x="529888" y="2231984"/>
                      <a:pt x="499252" y="2231984"/>
                    </a:cubicBezTo>
                    <a:lnTo>
                      <a:pt x="55472" y="2231984"/>
                    </a:lnTo>
                    <a:cubicBezTo>
                      <a:pt x="24836" y="2231984"/>
                      <a:pt x="0" y="2207148"/>
                      <a:pt x="0" y="2176512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中白学院</a:t>
                </a: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xmlns="" id="{E853C10A-014B-4B6D-BEF9-B84517AAAC0C}"/>
                  </a:ext>
                </a:extLst>
              </p:cNvPr>
              <p:cNvSpPr/>
              <p:nvPr/>
            </p:nvSpPr>
            <p:spPr>
              <a:xfrm>
                <a:off x="1440850" y="3292099"/>
                <a:ext cx="466854" cy="1721077"/>
              </a:xfrm>
              <a:custGeom>
                <a:avLst/>
                <a:gdLst>
                  <a:gd name="connsiteX0" fmla="*/ 0 w 554724"/>
                  <a:gd name="connsiteY0" fmla="*/ 55472 h 2231984"/>
                  <a:gd name="connsiteX1" fmla="*/ 55472 w 554724"/>
                  <a:gd name="connsiteY1" fmla="*/ 0 h 2231984"/>
                  <a:gd name="connsiteX2" fmla="*/ 499252 w 554724"/>
                  <a:gd name="connsiteY2" fmla="*/ 0 h 2231984"/>
                  <a:gd name="connsiteX3" fmla="*/ 554724 w 554724"/>
                  <a:gd name="connsiteY3" fmla="*/ 55472 h 2231984"/>
                  <a:gd name="connsiteX4" fmla="*/ 554724 w 554724"/>
                  <a:gd name="connsiteY4" fmla="*/ 2176512 h 2231984"/>
                  <a:gd name="connsiteX5" fmla="*/ 499252 w 554724"/>
                  <a:gd name="connsiteY5" fmla="*/ 2231984 h 2231984"/>
                  <a:gd name="connsiteX6" fmla="*/ 55472 w 554724"/>
                  <a:gd name="connsiteY6" fmla="*/ 2231984 h 2231984"/>
                  <a:gd name="connsiteX7" fmla="*/ 0 w 554724"/>
                  <a:gd name="connsiteY7" fmla="*/ 2176512 h 2231984"/>
                  <a:gd name="connsiteX8" fmla="*/ 0 w 554724"/>
                  <a:gd name="connsiteY8" fmla="*/ 55472 h 22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231984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76512"/>
                    </a:lnTo>
                    <a:cubicBezTo>
                      <a:pt x="554724" y="2207148"/>
                      <a:pt x="529888" y="2231984"/>
                      <a:pt x="499252" y="2231984"/>
                    </a:cubicBezTo>
                    <a:lnTo>
                      <a:pt x="55472" y="2231984"/>
                    </a:lnTo>
                    <a:cubicBezTo>
                      <a:pt x="24836" y="2231984"/>
                      <a:pt x="0" y="2207148"/>
                      <a:pt x="0" y="2176512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英学院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xmlns="" id="{08B75C52-9452-4F03-B26B-AEC58099E0D9}"/>
                  </a:ext>
                </a:extLst>
              </p:cNvPr>
              <p:cNvSpPr/>
              <p:nvPr/>
            </p:nvSpPr>
            <p:spPr>
              <a:xfrm>
                <a:off x="2024276" y="3297249"/>
                <a:ext cx="466854" cy="1702370"/>
              </a:xfrm>
              <a:custGeom>
                <a:avLst/>
                <a:gdLst>
                  <a:gd name="connsiteX0" fmla="*/ 0 w 612981"/>
                  <a:gd name="connsiteY0" fmla="*/ 61298 h 2195413"/>
                  <a:gd name="connsiteX1" fmla="*/ 61298 w 612981"/>
                  <a:gd name="connsiteY1" fmla="*/ 0 h 2195413"/>
                  <a:gd name="connsiteX2" fmla="*/ 551683 w 612981"/>
                  <a:gd name="connsiteY2" fmla="*/ 0 h 2195413"/>
                  <a:gd name="connsiteX3" fmla="*/ 612981 w 612981"/>
                  <a:gd name="connsiteY3" fmla="*/ 61298 h 2195413"/>
                  <a:gd name="connsiteX4" fmla="*/ 612981 w 612981"/>
                  <a:gd name="connsiteY4" fmla="*/ 2134115 h 2195413"/>
                  <a:gd name="connsiteX5" fmla="*/ 551683 w 612981"/>
                  <a:gd name="connsiteY5" fmla="*/ 2195413 h 2195413"/>
                  <a:gd name="connsiteX6" fmla="*/ 61298 w 612981"/>
                  <a:gd name="connsiteY6" fmla="*/ 2195413 h 2195413"/>
                  <a:gd name="connsiteX7" fmla="*/ 0 w 612981"/>
                  <a:gd name="connsiteY7" fmla="*/ 2134115 h 2195413"/>
                  <a:gd name="connsiteX8" fmla="*/ 0 w 612981"/>
                  <a:gd name="connsiteY8" fmla="*/ 61298 h 219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2981" h="2195413">
                    <a:moveTo>
                      <a:pt x="0" y="61298"/>
                    </a:moveTo>
                    <a:cubicBezTo>
                      <a:pt x="0" y="27444"/>
                      <a:pt x="27444" y="0"/>
                      <a:pt x="61298" y="0"/>
                    </a:cubicBezTo>
                    <a:lnTo>
                      <a:pt x="551683" y="0"/>
                    </a:lnTo>
                    <a:cubicBezTo>
                      <a:pt x="585537" y="0"/>
                      <a:pt x="612981" y="27444"/>
                      <a:pt x="612981" y="61298"/>
                    </a:cubicBezTo>
                    <a:lnTo>
                      <a:pt x="612981" y="2134115"/>
                    </a:lnTo>
                    <a:cubicBezTo>
                      <a:pt x="612981" y="2167969"/>
                      <a:pt x="585537" y="2195413"/>
                      <a:pt x="551683" y="2195413"/>
                    </a:cubicBezTo>
                    <a:lnTo>
                      <a:pt x="61298" y="2195413"/>
                    </a:lnTo>
                    <a:cubicBezTo>
                      <a:pt x="27444" y="2195413"/>
                      <a:pt x="0" y="2167969"/>
                      <a:pt x="0" y="2134115"/>
                    </a:cubicBezTo>
                    <a:lnTo>
                      <a:pt x="0" y="61298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中美学院</a:t>
                </a:r>
                <a:endPara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筹</a:t>
                </a: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="" id="{F09CC4EF-90A2-4F9C-BE39-5FC6742AF81F}"/>
                </a:ext>
              </a:extLst>
            </p:cNvPr>
            <p:cNvGrpSpPr/>
            <p:nvPr/>
          </p:nvGrpSpPr>
          <p:grpSpPr>
            <a:xfrm>
              <a:off x="3375997" y="3292399"/>
              <a:ext cx="2129375" cy="1720776"/>
              <a:chOff x="3300004" y="3292400"/>
              <a:chExt cx="2129375" cy="1720776"/>
            </a:xfrm>
          </p:grpSpPr>
          <p:sp>
            <p:nvSpPr>
              <p:cNvPr id="25" name="任意多边形: 形状 24">
                <a:extLst>
                  <a:ext uri="{FF2B5EF4-FFF2-40B4-BE49-F238E27FC236}">
                    <a16:creationId xmlns:a16="http://schemas.microsoft.com/office/drawing/2014/main" xmlns="" id="{C8A61CA5-F636-4974-8AFB-75FD829E316C}"/>
                  </a:ext>
                </a:extLst>
              </p:cNvPr>
              <p:cNvSpPr/>
              <p:nvPr/>
            </p:nvSpPr>
            <p:spPr>
              <a:xfrm>
                <a:off x="3300004" y="3301959"/>
                <a:ext cx="466855" cy="1702370"/>
              </a:xfrm>
              <a:custGeom>
                <a:avLst/>
                <a:gdLst>
                  <a:gd name="connsiteX0" fmla="*/ 0 w 554724"/>
                  <a:gd name="connsiteY0" fmla="*/ 55472 h 2176956"/>
                  <a:gd name="connsiteX1" fmla="*/ 55472 w 554724"/>
                  <a:gd name="connsiteY1" fmla="*/ 0 h 2176956"/>
                  <a:gd name="connsiteX2" fmla="*/ 499252 w 554724"/>
                  <a:gd name="connsiteY2" fmla="*/ 0 h 2176956"/>
                  <a:gd name="connsiteX3" fmla="*/ 554724 w 554724"/>
                  <a:gd name="connsiteY3" fmla="*/ 55472 h 2176956"/>
                  <a:gd name="connsiteX4" fmla="*/ 554724 w 554724"/>
                  <a:gd name="connsiteY4" fmla="*/ 2121484 h 2176956"/>
                  <a:gd name="connsiteX5" fmla="*/ 499252 w 554724"/>
                  <a:gd name="connsiteY5" fmla="*/ 2176956 h 2176956"/>
                  <a:gd name="connsiteX6" fmla="*/ 55472 w 554724"/>
                  <a:gd name="connsiteY6" fmla="*/ 2176956 h 2176956"/>
                  <a:gd name="connsiteX7" fmla="*/ 0 w 554724"/>
                  <a:gd name="connsiteY7" fmla="*/ 2121484 h 2176956"/>
                  <a:gd name="connsiteX8" fmla="*/ 0 w 554724"/>
                  <a:gd name="connsiteY8" fmla="*/ 55472 h 2176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176956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21484"/>
                    </a:lnTo>
                    <a:cubicBezTo>
                      <a:pt x="554724" y="2152120"/>
                      <a:pt x="529888" y="2176956"/>
                      <a:pt x="499252" y="2176956"/>
                    </a:cubicBezTo>
                    <a:lnTo>
                      <a:pt x="55472" y="2176956"/>
                    </a:lnTo>
                    <a:cubicBezTo>
                      <a:pt x="24836" y="2176956"/>
                      <a:pt x="0" y="2152120"/>
                      <a:pt x="0" y="2121484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化工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xmlns="" id="{4B641FF0-FE01-49C8-83E4-4135448AAB92}"/>
                  </a:ext>
                </a:extLst>
              </p:cNvPr>
              <p:cNvSpPr/>
              <p:nvPr/>
            </p:nvSpPr>
            <p:spPr>
              <a:xfrm>
                <a:off x="3851920" y="3310806"/>
                <a:ext cx="466854" cy="1702370"/>
              </a:xfrm>
              <a:custGeom>
                <a:avLst/>
                <a:gdLst>
                  <a:gd name="connsiteX0" fmla="*/ 0 w 554724"/>
                  <a:gd name="connsiteY0" fmla="*/ 55472 h 2206426"/>
                  <a:gd name="connsiteX1" fmla="*/ 55472 w 554724"/>
                  <a:gd name="connsiteY1" fmla="*/ 0 h 2206426"/>
                  <a:gd name="connsiteX2" fmla="*/ 499252 w 554724"/>
                  <a:gd name="connsiteY2" fmla="*/ 0 h 2206426"/>
                  <a:gd name="connsiteX3" fmla="*/ 554724 w 554724"/>
                  <a:gd name="connsiteY3" fmla="*/ 55472 h 2206426"/>
                  <a:gd name="connsiteX4" fmla="*/ 554724 w 554724"/>
                  <a:gd name="connsiteY4" fmla="*/ 2150954 h 2206426"/>
                  <a:gd name="connsiteX5" fmla="*/ 499252 w 554724"/>
                  <a:gd name="connsiteY5" fmla="*/ 2206426 h 2206426"/>
                  <a:gd name="connsiteX6" fmla="*/ 55472 w 554724"/>
                  <a:gd name="connsiteY6" fmla="*/ 2206426 h 2206426"/>
                  <a:gd name="connsiteX7" fmla="*/ 0 w 554724"/>
                  <a:gd name="connsiteY7" fmla="*/ 2150954 h 2206426"/>
                  <a:gd name="connsiteX8" fmla="*/ 0 w 554724"/>
                  <a:gd name="connsiteY8" fmla="*/ 55472 h 220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206426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50954"/>
                    </a:lnTo>
                    <a:cubicBezTo>
                      <a:pt x="554724" y="2181590"/>
                      <a:pt x="529888" y="2206426"/>
                      <a:pt x="499252" y="2206426"/>
                    </a:cubicBezTo>
                    <a:lnTo>
                      <a:pt x="55472" y="2206426"/>
                    </a:lnTo>
                    <a:cubicBezTo>
                      <a:pt x="24836" y="2206426"/>
                      <a:pt x="0" y="2181590"/>
                      <a:pt x="0" y="2150954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土木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: 形状 28">
                <a:extLst>
                  <a:ext uri="{FF2B5EF4-FFF2-40B4-BE49-F238E27FC236}">
                    <a16:creationId xmlns:a16="http://schemas.microsoft.com/office/drawing/2014/main" xmlns="" id="{848B925F-D9FE-4218-BD2E-CCCDEA6CC495}"/>
                  </a:ext>
                </a:extLst>
              </p:cNvPr>
              <p:cNvSpPr/>
              <p:nvPr/>
            </p:nvSpPr>
            <p:spPr>
              <a:xfrm>
                <a:off x="4413008" y="3292400"/>
                <a:ext cx="464456" cy="1720775"/>
              </a:xfrm>
              <a:custGeom>
                <a:avLst/>
                <a:gdLst>
                  <a:gd name="connsiteX0" fmla="*/ 0 w 554724"/>
                  <a:gd name="connsiteY0" fmla="*/ 55472 h 2217343"/>
                  <a:gd name="connsiteX1" fmla="*/ 55472 w 554724"/>
                  <a:gd name="connsiteY1" fmla="*/ 0 h 2217343"/>
                  <a:gd name="connsiteX2" fmla="*/ 499252 w 554724"/>
                  <a:gd name="connsiteY2" fmla="*/ 0 h 2217343"/>
                  <a:gd name="connsiteX3" fmla="*/ 554724 w 554724"/>
                  <a:gd name="connsiteY3" fmla="*/ 55472 h 2217343"/>
                  <a:gd name="connsiteX4" fmla="*/ 554724 w 554724"/>
                  <a:gd name="connsiteY4" fmla="*/ 2161871 h 2217343"/>
                  <a:gd name="connsiteX5" fmla="*/ 499252 w 554724"/>
                  <a:gd name="connsiteY5" fmla="*/ 2217343 h 2217343"/>
                  <a:gd name="connsiteX6" fmla="*/ 55472 w 554724"/>
                  <a:gd name="connsiteY6" fmla="*/ 2217343 h 2217343"/>
                  <a:gd name="connsiteX7" fmla="*/ 0 w 554724"/>
                  <a:gd name="connsiteY7" fmla="*/ 2161871 h 2217343"/>
                  <a:gd name="connsiteX8" fmla="*/ 0 w 554724"/>
                  <a:gd name="connsiteY8" fmla="*/ 55472 h 221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217343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61871"/>
                    </a:lnTo>
                    <a:cubicBezTo>
                      <a:pt x="554724" y="2192507"/>
                      <a:pt x="529888" y="2217343"/>
                      <a:pt x="499252" y="2217343"/>
                    </a:cubicBezTo>
                    <a:lnTo>
                      <a:pt x="55472" y="2217343"/>
                    </a:lnTo>
                    <a:cubicBezTo>
                      <a:pt x="24836" y="2217343"/>
                      <a:pt x="0" y="2192507"/>
                      <a:pt x="0" y="2161871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机械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>
                <a:extLst>
                  <a:ext uri="{FF2B5EF4-FFF2-40B4-BE49-F238E27FC236}">
                    <a16:creationId xmlns:a16="http://schemas.microsoft.com/office/drawing/2014/main" xmlns="" id="{B611CFF7-C840-412D-ACB3-85AEE4667C50}"/>
                  </a:ext>
                </a:extLst>
              </p:cNvPr>
              <p:cNvSpPr/>
              <p:nvPr/>
            </p:nvSpPr>
            <p:spPr>
              <a:xfrm>
                <a:off x="4964923" y="3299046"/>
                <a:ext cx="464456" cy="1700784"/>
              </a:xfrm>
              <a:custGeom>
                <a:avLst/>
                <a:gdLst>
                  <a:gd name="connsiteX0" fmla="*/ 0 w 554724"/>
                  <a:gd name="connsiteY0" fmla="*/ 55472 h 2194337"/>
                  <a:gd name="connsiteX1" fmla="*/ 55472 w 554724"/>
                  <a:gd name="connsiteY1" fmla="*/ 0 h 2194337"/>
                  <a:gd name="connsiteX2" fmla="*/ 499252 w 554724"/>
                  <a:gd name="connsiteY2" fmla="*/ 0 h 2194337"/>
                  <a:gd name="connsiteX3" fmla="*/ 554724 w 554724"/>
                  <a:gd name="connsiteY3" fmla="*/ 55472 h 2194337"/>
                  <a:gd name="connsiteX4" fmla="*/ 554724 w 554724"/>
                  <a:gd name="connsiteY4" fmla="*/ 2138865 h 2194337"/>
                  <a:gd name="connsiteX5" fmla="*/ 499252 w 554724"/>
                  <a:gd name="connsiteY5" fmla="*/ 2194337 h 2194337"/>
                  <a:gd name="connsiteX6" fmla="*/ 55472 w 554724"/>
                  <a:gd name="connsiteY6" fmla="*/ 2194337 h 2194337"/>
                  <a:gd name="connsiteX7" fmla="*/ 0 w 554724"/>
                  <a:gd name="connsiteY7" fmla="*/ 2138865 h 2194337"/>
                  <a:gd name="connsiteX8" fmla="*/ 0 w 554724"/>
                  <a:gd name="connsiteY8" fmla="*/ 55472 h 2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194337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38865"/>
                    </a:lnTo>
                    <a:cubicBezTo>
                      <a:pt x="554724" y="2169501"/>
                      <a:pt x="529888" y="2194337"/>
                      <a:pt x="499252" y="2194337"/>
                    </a:cubicBezTo>
                    <a:lnTo>
                      <a:pt x="55472" y="2194337"/>
                    </a:lnTo>
                    <a:cubicBezTo>
                      <a:pt x="24836" y="2194337"/>
                      <a:pt x="0" y="2169501"/>
                      <a:pt x="0" y="2138865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经济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="" id="{D4DE4F99-78C8-4A45-B79C-8072A8D2905E}"/>
                </a:ext>
              </a:extLst>
            </p:cNvPr>
            <p:cNvGrpSpPr/>
            <p:nvPr/>
          </p:nvGrpSpPr>
          <p:grpSpPr>
            <a:xfrm>
              <a:off x="558013" y="2564904"/>
              <a:ext cx="7652810" cy="415376"/>
              <a:chOff x="558013" y="2576869"/>
              <a:chExt cx="7652810" cy="415376"/>
            </a:xfrm>
          </p:grpSpPr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xmlns="" id="{8369284C-D454-498A-A445-87F0762F99FC}"/>
                  </a:ext>
                </a:extLst>
              </p:cNvPr>
              <p:cNvSpPr/>
              <p:nvPr/>
            </p:nvSpPr>
            <p:spPr>
              <a:xfrm>
                <a:off x="558013" y="2576869"/>
                <a:ext cx="1970807" cy="415376"/>
              </a:xfrm>
              <a:custGeom>
                <a:avLst/>
                <a:gdLst>
                  <a:gd name="connsiteX0" fmla="*/ 0 w 1970807"/>
                  <a:gd name="connsiteY0" fmla="*/ 56760 h 567604"/>
                  <a:gd name="connsiteX1" fmla="*/ 56760 w 1970807"/>
                  <a:gd name="connsiteY1" fmla="*/ 0 h 567604"/>
                  <a:gd name="connsiteX2" fmla="*/ 1914047 w 1970807"/>
                  <a:gd name="connsiteY2" fmla="*/ 0 h 567604"/>
                  <a:gd name="connsiteX3" fmla="*/ 1970807 w 1970807"/>
                  <a:gd name="connsiteY3" fmla="*/ 56760 h 567604"/>
                  <a:gd name="connsiteX4" fmla="*/ 1970807 w 1970807"/>
                  <a:gd name="connsiteY4" fmla="*/ 510844 h 567604"/>
                  <a:gd name="connsiteX5" fmla="*/ 1914047 w 1970807"/>
                  <a:gd name="connsiteY5" fmla="*/ 567604 h 567604"/>
                  <a:gd name="connsiteX6" fmla="*/ 56760 w 1970807"/>
                  <a:gd name="connsiteY6" fmla="*/ 567604 h 567604"/>
                  <a:gd name="connsiteX7" fmla="*/ 0 w 1970807"/>
                  <a:gd name="connsiteY7" fmla="*/ 510844 h 567604"/>
                  <a:gd name="connsiteX8" fmla="*/ 0 w 1970807"/>
                  <a:gd name="connsiteY8" fmla="*/ 56760 h 56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0807" h="567604">
                    <a:moveTo>
                      <a:pt x="0" y="56760"/>
                    </a:moveTo>
                    <a:cubicBezTo>
                      <a:pt x="0" y="25412"/>
                      <a:pt x="25412" y="0"/>
                      <a:pt x="56760" y="0"/>
                    </a:cubicBezTo>
                    <a:lnTo>
                      <a:pt x="1914047" y="0"/>
                    </a:lnTo>
                    <a:cubicBezTo>
                      <a:pt x="1945395" y="0"/>
                      <a:pt x="1970807" y="25412"/>
                      <a:pt x="1970807" y="56760"/>
                    </a:cubicBezTo>
                    <a:lnTo>
                      <a:pt x="1970807" y="510844"/>
                    </a:lnTo>
                    <a:cubicBezTo>
                      <a:pt x="1970807" y="542192"/>
                      <a:pt x="1945395" y="567604"/>
                      <a:pt x="1914047" y="567604"/>
                    </a:cubicBezTo>
                    <a:lnTo>
                      <a:pt x="56760" y="567604"/>
                    </a:lnTo>
                    <a:cubicBezTo>
                      <a:pt x="25412" y="567604"/>
                      <a:pt x="0" y="542192"/>
                      <a:pt x="0" y="510844"/>
                    </a:cubicBezTo>
                    <a:lnTo>
                      <a:pt x="0" y="5676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中外合作办学机构</a:t>
                </a:r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xmlns="" id="{AA2C85EA-6983-4AE4-8BE8-30157D9A620C}"/>
                  </a:ext>
                </a:extLst>
              </p:cNvPr>
              <p:cNvSpPr/>
              <p:nvPr/>
            </p:nvSpPr>
            <p:spPr>
              <a:xfrm>
                <a:off x="3300004" y="2576869"/>
                <a:ext cx="2168825" cy="415376"/>
              </a:xfrm>
              <a:custGeom>
                <a:avLst/>
                <a:gdLst>
                  <a:gd name="connsiteX0" fmla="*/ 0 w 2045096"/>
                  <a:gd name="connsiteY0" fmla="*/ 62044 h 620436"/>
                  <a:gd name="connsiteX1" fmla="*/ 62044 w 2045096"/>
                  <a:gd name="connsiteY1" fmla="*/ 0 h 620436"/>
                  <a:gd name="connsiteX2" fmla="*/ 1983052 w 2045096"/>
                  <a:gd name="connsiteY2" fmla="*/ 0 h 620436"/>
                  <a:gd name="connsiteX3" fmla="*/ 2045096 w 2045096"/>
                  <a:gd name="connsiteY3" fmla="*/ 62044 h 620436"/>
                  <a:gd name="connsiteX4" fmla="*/ 2045096 w 2045096"/>
                  <a:gd name="connsiteY4" fmla="*/ 558392 h 620436"/>
                  <a:gd name="connsiteX5" fmla="*/ 1983052 w 2045096"/>
                  <a:gd name="connsiteY5" fmla="*/ 620436 h 620436"/>
                  <a:gd name="connsiteX6" fmla="*/ 62044 w 2045096"/>
                  <a:gd name="connsiteY6" fmla="*/ 620436 h 620436"/>
                  <a:gd name="connsiteX7" fmla="*/ 0 w 2045096"/>
                  <a:gd name="connsiteY7" fmla="*/ 558392 h 620436"/>
                  <a:gd name="connsiteX8" fmla="*/ 0 w 2045096"/>
                  <a:gd name="connsiteY8" fmla="*/ 62044 h 62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5096" h="620436">
                    <a:moveTo>
                      <a:pt x="0" y="62044"/>
                    </a:moveTo>
                    <a:cubicBezTo>
                      <a:pt x="0" y="27778"/>
                      <a:pt x="27778" y="0"/>
                      <a:pt x="62044" y="0"/>
                    </a:cubicBezTo>
                    <a:lnTo>
                      <a:pt x="1983052" y="0"/>
                    </a:lnTo>
                    <a:cubicBezTo>
                      <a:pt x="2017318" y="0"/>
                      <a:pt x="2045096" y="27778"/>
                      <a:pt x="2045096" y="62044"/>
                    </a:cubicBezTo>
                    <a:lnTo>
                      <a:pt x="2045096" y="558392"/>
                    </a:lnTo>
                    <a:cubicBezTo>
                      <a:pt x="2045096" y="592658"/>
                      <a:pt x="2017318" y="620436"/>
                      <a:pt x="1983052" y="620436"/>
                    </a:cubicBezTo>
                    <a:lnTo>
                      <a:pt x="62044" y="620436"/>
                    </a:lnTo>
                    <a:cubicBezTo>
                      <a:pt x="27778" y="620436"/>
                      <a:pt x="0" y="592658"/>
                      <a:pt x="0" y="558392"/>
                    </a:cubicBezTo>
                    <a:lnTo>
                      <a:pt x="0" y="62044"/>
                    </a:lnTo>
                    <a:close/>
                  </a:path>
                </a:pathLst>
              </a:custGeom>
              <a:solidFill>
                <a:srgbClr val="0099C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英语强化（国际）班</a:t>
                </a:r>
              </a:p>
            </p:txBody>
          </p: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xmlns="" id="{32E9C2AB-7DF1-47BF-B888-49C6075CEB01}"/>
                  </a:ext>
                </a:extLst>
              </p:cNvPr>
              <p:cNvSpPr/>
              <p:nvPr/>
            </p:nvSpPr>
            <p:spPr>
              <a:xfrm>
                <a:off x="6472534" y="2576869"/>
                <a:ext cx="1738289" cy="415376"/>
              </a:xfrm>
              <a:custGeom>
                <a:avLst/>
                <a:gdLst>
                  <a:gd name="connsiteX0" fmla="*/ 0 w 1738289"/>
                  <a:gd name="connsiteY0" fmla="*/ 63294 h 632940"/>
                  <a:gd name="connsiteX1" fmla="*/ 63294 w 1738289"/>
                  <a:gd name="connsiteY1" fmla="*/ 0 h 632940"/>
                  <a:gd name="connsiteX2" fmla="*/ 1674995 w 1738289"/>
                  <a:gd name="connsiteY2" fmla="*/ 0 h 632940"/>
                  <a:gd name="connsiteX3" fmla="*/ 1738289 w 1738289"/>
                  <a:gd name="connsiteY3" fmla="*/ 63294 h 632940"/>
                  <a:gd name="connsiteX4" fmla="*/ 1738289 w 1738289"/>
                  <a:gd name="connsiteY4" fmla="*/ 569646 h 632940"/>
                  <a:gd name="connsiteX5" fmla="*/ 1674995 w 1738289"/>
                  <a:gd name="connsiteY5" fmla="*/ 632940 h 632940"/>
                  <a:gd name="connsiteX6" fmla="*/ 63294 w 1738289"/>
                  <a:gd name="connsiteY6" fmla="*/ 632940 h 632940"/>
                  <a:gd name="connsiteX7" fmla="*/ 0 w 1738289"/>
                  <a:gd name="connsiteY7" fmla="*/ 569646 h 632940"/>
                  <a:gd name="connsiteX8" fmla="*/ 0 w 1738289"/>
                  <a:gd name="connsiteY8" fmla="*/ 63294 h 63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8289" h="632940">
                    <a:moveTo>
                      <a:pt x="0" y="63294"/>
                    </a:moveTo>
                    <a:cubicBezTo>
                      <a:pt x="0" y="28338"/>
                      <a:pt x="28338" y="0"/>
                      <a:pt x="63294" y="0"/>
                    </a:cubicBezTo>
                    <a:lnTo>
                      <a:pt x="1674995" y="0"/>
                    </a:lnTo>
                    <a:cubicBezTo>
                      <a:pt x="1709951" y="0"/>
                      <a:pt x="1738289" y="28338"/>
                      <a:pt x="1738289" y="63294"/>
                    </a:cubicBezTo>
                    <a:lnTo>
                      <a:pt x="1738289" y="569646"/>
                    </a:lnTo>
                    <a:cubicBezTo>
                      <a:pt x="1738289" y="604602"/>
                      <a:pt x="1709951" y="632940"/>
                      <a:pt x="1674995" y="632940"/>
                    </a:cubicBezTo>
                    <a:lnTo>
                      <a:pt x="63294" y="632940"/>
                    </a:lnTo>
                    <a:cubicBezTo>
                      <a:pt x="28338" y="632940"/>
                      <a:pt x="0" y="604602"/>
                      <a:pt x="0" y="569646"/>
                    </a:cubicBezTo>
                    <a:lnTo>
                      <a:pt x="0" y="63294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日语强化班</a:t>
                </a: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58C8C77E-F17F-4DFB-80E7-8502442CD793}"/>
                </a:ext>
              </a:extLst>
            </p:cNvPr>
            <p:cNvGrpSpPr/>
            <p:nvPr/>
          </p:nvGrpSpPr>
          <p:grpSpPr>
            <a:xfrm>
              <a:off x="6299732" y="3290695"/>
              <a:ext cx="2141967" cy="1709134"/>
              <a:chOff x="6124678" y="3304040"/>
              <a:chExt cx="2141967" cy="1709134"/>
            </a:xfrm>
          </p:grpSpPr>
          <p:sp>
            <p:nvSpPr>
              <p:cNvPr id="35" name="任意多边形: 形状 34">
                <a:extLst>
                  <a:ext uri="{FF2B5EF4-FFF2-40B4-BE49-F238E27FC236}">
                    <a16:creationId xmlns:a16="http://schemas.microsoft.com/office/drawing/2014/main" xmlns="" id="{7603C0D3-DD9E-4562-8F95-59D70E77AB4D}"/>
                  </a:ext>
                </a:extLst>
              </p:cNvPr>
              <p:cNvSpPr/>
              <p:nvPr/>
            </p:nvSpPr>
            <p:spPr>
              <a:xfrm>
                <a:off x="6124678" y="3312390"/>
                <a:ext cx="464456" cy="1700784"/>
              </a:xfrm>
              <a:custGeom>
                <a:avLst/>
                <a:gdLst>
                  <a:gd name="connsiteX0" fmla="*/ 0 w 554724"/>
                  <a:gd name="connsiteY0" fmla="*/ 55472 h 2216933"/>
                  <a:gd name="connsiteX1" fmla="*/ 55472 w 554724"/>
                  <a:gd name="connsiteY1" fmla="*/ 0 h 2216933"/>
                  <a:gd name="connsiteX2" fmla="*/ 499252 w 554724"/>
                  <a:gd name="connsiteY2" fmla="*/ 0 h 2216933"/>
                  <a:gd name="connsiteX3" fmla="*/ 554724 w 554724"/>
                  <a:gd name="connsiteY3" fmla="*/ 55472 h 2216933"/>
                  <a:gd name="connsiteX4" fmla="*/ 554724 w 554724"/>
                  <a:gd name="connsiteY4" fmla="*/ 2161461 h 2216933"/>
                  <a:gd name="connsiteX5" fmla="*/ 499252 w 554724"/>
                  <a:gd name="connsiteY5" fmla="*/ 2216933 h 2216933"/>
                  <a:gd name="connsiteX6" fmla="*/ 55472 w 554724"/>
                  <a:gd name="connsiteY6" fmla="*/ 2216933 h 2216933"/>
                  <a:gd name="connsiteX7" fmla="*/ 0 w 554724"/>
                  <a:gd name="connsiteY7" fmla="*/ 2161461 h 2216933"/>
                  <a:gd name="connsiteX8" fmla="*/ 0 w 554724"/>
                  <a:gd name="connsiteY8" fmla="*/ 55472 h 221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216933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61461"/>
                    </a:lnTo>
                    <a:cubicBezTo>
                      <a:pt x="554724" y="2192097"/>
                      <a:pt x="529888" y="2216933"/>
                      <a:pt x="499252" y="2216933"/>
                    </a:cubicBezTo>
                    <a:lnTo>
                      <a:pt x="55472" y="2216933"/>
                    </a:lnTo>
                    <a:cubicBezTo>
                      <a:pt x="24836" y="2216933"/>
                      <a:pt x="0" y="2192097"/>
                      <a:pt x="0" y="2161461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机械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xmlns="" id="{EF6CB888-8AA5-4564-B9BC-AB5572C22167}"/>
                  </a:ext>
                </a:extLst>
              </p:cNvPr>
              <p:cNvSpPr/>
              <p:nvPr/>
            </p:nvSpPr>
            <p:spPr>
              <a:xfrm>
                <a:off x="6671145" y="3304040"/>
                <a:ext cx="464456" cy="1702371"/>
              </a:xfrm>
              <a:custGeom>
                <a:avLst/>
                <a:gdLst>
                  <a:gd name="connsiteX0" fmla="*/ 0 w 554724"/>
                  <a:gd name="connsiteY0" fmla="*/ 55472 h 2187540"/>
                  <a:gd name="connsiteX1" fmla="*/ 55472 w 554724"/>
                  <a:gd name="connsiteY1" fmla="*/ 0 h 2187540"/>
                  <a:gd name="connsiteX2" fmla="*/ 499252 w 554724"/>
                  <a:gd name="connsiteY2" fmla="*/ 0 h 2187540"/>
                  <a:gd name="connsiteX3" fmla="*/ 554724 w 554724"/>
                  <a:gd name="connsiteY3" fmla="*/ 55472 h 2187540"/>
                  <a:gd name="connsiteX4" fmla="*/ 554724 w 554724"/>
                  <a:gd name="connsiteY4" fmla="*/ 2132068 h 2187540"/>
                  <a:gd name="connsiteX5" fmla="*/ 499252 w 554724"/>
                  <a:gd name="connsiteY5" fmla="*/ 2187540 h 2187540"/>
                  <a:gd name="connsiteX6" fmla="*/ 55472 w 554724"/>
                  <a:gd name="connsiteY6" fmla="*/ 2187540 h 2187540"/>
                  <a:gd name="connsiteX7" fmla="*/ 0 w 554724"/>
                  <a:gd name="connsiteY7" fmla="*/ 2132068 h 2187540"/>
                  <a:gd name="connsiteX8" fmla="*/ 0 w 554724"/>
                  <a:gd name="connsiteY8" fmla="*/ 55472 h 218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187540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32068"/>
                    </a:lnTo>
                    <a:cubicBezTo>
                      <a:pt x="554724" y="2162704"/>
                      <a:pt x="529888" y="2187540"/>
                      <a:pt x="499252" y="2187540"/>
                    </a:cubicBezTo>
                    <a:lnTo>
                      <a:pt x="55472" y="2187540"/>
                    </a:lnTo>
                    <a:cubicBezTo>
                      <a:pt x="24836" y="2187540"/>
                      <a:pt x="0" y="2162704"/>
                      <a:pt x="0" y="2132068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材料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38">
                <a:extLst>
                  <a:ext uri="{FF2B5EF4-FFF2-40B4-BE49-F238E27FC236}">
                    <a16:creationId xmlns:a16="http://schemas.microsoft.com/office/drawing/2014/main" xmlns="" id="{9A52D236-0DEA-4E43-B3A3-F9B4C656CED3}"/>
                  </a:ext>
                </a:extLst>
              </p:cNvPr>
              <p:cNvSpPr/>
              <p:nvPr/>
            </p:nvSpPr>
            <p:spPr>
              <a:xfrm>
                <a:off x="7236667" y="3309935"/>
                <a:ext cx="464456" cy="1693525"/>
              </a:xfrm>
              <a:custGeom>
                <a:avLst/>
                <a:gdLst>
                  <a:gd name="connsiteX0" fmla="*/ 0 w 554724"/>
                  <a:gd name="connsiteY0" fmla="*/ 55472 h 2187540"/>
                  <a:gd name="connsiteX1" fmla="*/ 55472 w 554724"/>
                  <a:gd name="connsiteY1" fmla="*/ 0 h 2187540"/>
                  <a:gd name="connsiteX2" fmla="*/ 499252 w 554724"/>
                  <a:gd name="connsiteY2" fmla="*/ 0 h 2187540"/>
                  <a:gd name="connsiteX3" fmla="*/ 554724 w 554724"/>
                  <a:gd name="connsiteY3" fmla="*/ 55472 h 2187540"/>
                  <a:gd name="connsiteX4" fmla="*/ 554724 w 554724"/>
                  <a:gd name="connsiteY4" fmla="*/ 2132068 h 2187540"/>
                  <a:gd name="connsiteX5" fmla="*/ 499252 w 554724"/>
                  <a:gd name="connsiteY5" fmla="*/ 2187540 h 2187540"/>
                  <a:gd name="connsiteX6" fmla="*/ 55472 w 554724"/>
                  <a:gd name="connsiteY6" fmla="*/ 2187540 h 2187540"/>
                  <a:gd name="connsiteX7" fmla="*/ 0 w 554724"/>
                  <a:gd name="connsiteY7" fmla="*/ 2132068 h 2187540"/>
                  <a:gd name="connsiteX8" fmla="*/ 0 w 554724"/>
                  <a:gd name="connsiteY8" fmla="*/ 55472 h 218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187540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32068"/>
                    </a:lnTo>
                    <a:cubicBezTo>
                      <a:pt x="554724" y="2162704"/>
                      <a:pt x="529888" y="2187540"/>
                      <a:pt x="499252" y="2187540"/>
                    </a:cubicBezTo>
                    <a:lnTo>
                      <a:pt x="55472" y="2187540"/>
                    </a:lnTo>
                    <a:cubicBezTo>
                      <a:pt x="24836" y="2187540"/>
                      <a:pt x="0" y="2162704"/>
                      <a:pt x="0" y="2132068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计算机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xmlns="" id="{E8F3732A-1BEA-4E81-B104-927DB89C2312}"/>
                  </a:ext>
                </a:extLst>
              </p:cNvPr>
              <p:cNvSpPr/>
              <p:nvPr/>
            </p:nvSpPr>
            <p:spPr>
              <a:xfrm>
                <a:off x="7802189" y="3306985"/>
                <a:ext cx="464456" cy="1699426"/>
              </a:xfrm>
              <a:custGeom>
                <a:avLst/>
                <a:gdLst>
                  <a:gd name="connsiteX0" fmla="*/ 0 w 554724"/>
                  <a:gd name="connsiteY0" fmla="*/ 55472 h 2218619"/>
                  <a:gd name="connsiteX1" fmla="*/ 55472 w 554724"/>
                  <a:gd name="connsiteY1" fmla="*/ 0 h 2218619"/>
                  <a:gd name="connsiteX2" fmla="*/ 499252 w 554724"/>
                  <a:gd name="connsiteY2" fmla="*/ 0 h 2218619"/>
                  <a:gd name="connsiteX3" fmla="*/ 554724 w 554724"/>
                  <a:gd name="connsiteY3" fmla="*/ 55472 h 2218619"/>
                  <a:gd name="connsiteX4" fmla="*/ 554724 w 554724"/>
                  <a:gd name="connsiteY4" fmla="*/ 2163147 h 2218619"/>
                  <a:gd name="connsiteX5" fmla="*/ 499252 w 554724"/>
                  <a:gd name="connsiteY5" fmla="*/ 2218619 h 2218619"/>
                  <a:gd name="connsiteX6" fmla="*/ 55472 w 554724"/>
                  <a:gd name="connsiteY6" fmla="*/ 2218619 h 2218619"/>
                  <a:gd name="connsiteX7" fmla="*/ 0 w 554724"/>
                  <a:gd name="connsiteY7" fmla="*/ 2163147 h 2218619"/>
                  <a:gd name="connsiteX8" fmla="*/ 0 w 554724"/>
                  <a:gd name="connsiteY8" fmla="*/ 55472 h 2218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4724" h="2218619">
                    <a:moveTo>
                      <a:pt x="0" y="55472"/>
                    </a:moveTo>
                    <a:cubicBezTo>
                      <a:pt x="0" y="24836"/>
                      <a:pt x="24836" y="0"/>
                      <a:pt x="55472" y="0"/>
                    </a:cubicBezTo>
                    <a:lnTo>
                      <a:pt x="499252" y="0"/>
                    </a:lnTo>
                    <a:cubicBezTo>
                      <a:pt x="529888" y="0"/>
                      <a:pt x="554724" y="24836"/>
                      <a:pt x="554724" y="55472"/>
                    </a:cubicBezTo>
                    <a:lnTo>
                      <a:pt x="554724" y="2163147"/>
                    </a:lnTo>
                    <a:cubicBezTo>
                      <a:pt x="554724" y="2193783"/>
                      <a:pt x="529888" y="2218619"/>
                      <a:pt x="499252" y="2218619"/>
                    </a:cubicBezTo>
                    <a:lnTo>
                      <a:pt x="55472" y="2218619"/>
                    </a:lnTo>
                    <a:cubicBezTo>
                      <a:pt x="24836" y="2218619"/>
                      <a:pt x="0" y="2193783"/>
                      <a:pt x="0" y="2163147"/>
                    </a:cubicBezTo>
                    <a:lnTo>
                      <a:pt x="0" y="55472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3600" tIns="113600" rIns="113600" bIns="11360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软件</a:t>
                </a:r>
                <a:endPara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xmlns="" id="{921EFE0B-B847-482C-9F1F-F4289152C2C8}"/>
                </a:ext>
              </a:extLst>
            </p:cNvPr>
            <p:cNvCxnSpPr>
              <a:cxnSpLocks/>
            </p:cNvCxnSpPr>
            <p:nvPr/>
          </p:nvCxnSpPr>
          <p:spPr>
            <a:xfrm>
              <a:off x="4384416" y="2376109"/>
              <a:ext cx="0" cy="188795"/>
            </a:xfrm>
            <a:prstGeom prst="line">
              <a:avLst/>
            </a:pr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cxnSp>
      </p:grpSp>
      <p:sp>
        <p:nvSpPr>
          <p:cNvPr id="158" name="矩形 157">
            <a:extLst>
              <a:ext uri="{FF2B5EF4-FFF2-40B4-BE49-F238E27FC236}">
                <a16:creationId xmlns:a16="http://schemas.microsoft.com/office/drawing/2014/main" xmlns="" id="{332BC4E7-27EA-4437-A41F-C1D7A24D7D7F}"/>
              </a:ext>
            </a:extLst>
          </p:cNvPr>
          <p:cNvSpPr/>
          <p:nvPr/>
        </p:nvSpPr>
        <p:spPr>
          <a:xfrm>
            <a:off x="74868" y="1342263"/>
            <a:ext cx="90691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四个</a:t>
            </a: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中外合作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办学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 Joint institutes &amp; 1 Joint Program with UC Irvine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四个</a:t>
            </a:r>
            <a:r>
              <a:rPr lang="zh-CN" altLang="zh-CN" sz="2400" b="1" dirty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工程教育专业设立国际班</a:t>
            </a:r>
            <a:r>
              <a:rPr lang="zh-CN" altLang="zh-CN" b="1" dirty="0" smtClean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programs taught in English</a:t>
            </a:r>
            <a:r>
              <a:rPr lang="zh-CN" altLang="zh-CN" b="1" dirty="0" smtClean="0">
                <a:solidFill>
                  <a:srgbClr val="0099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solidFill>
                <a:srgbClr val="0099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四个</a:t>
            </a:r>
            <a:r>
              <a:rPr lang="zh-CN" altLang="zh-CN" sz="2400" b="1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工程教育专业</a:t>
            </a:r>
            <a:r>
              <a:rPr lang="zh-CN" altLang="en-US" sz="2400" b="1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</a:t>
            </a:r>
            <a:r>
              <a:rPr lang="zh-CN" altLang="zh-CN" sz="2400" b="1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日语强化</a:t>
            </a:r>
            <a:r>
              <a:rPr lang="zh-CN" altLang="zh-CN" sz="2400" b="1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</a:t>
            </a:r>
            <a:r>
              <a:rPr lang="en-US" altLang="zh-CN" sz="2400" b="1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b="1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programs taught </a:t>
            </a:r>
            <a:r>
              <a:rPr lang="en-US" altLang="zh-CN" b="1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lang="en-US" altLang="zh-CN" b="1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Japanese</a:t>
            </a:r>
            <a:r>
              <a:rPr lang="zh-CN" altLang="zh-CN" b="1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>
              <a:solidFill>
                <a:srgbClr val="3399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硕士生专业和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博士生专业招收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留学生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(Foreign students)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9" name="图形 25" descr="地球亚洲-澳大利亚">
            <a:extLst>
              <a:ext uri="{FF2B5EF4-FFF2-40B4-BE49-F238E27FC236}">
                <a16:creationId xmlns:a16="http://schemas.microsoft.com/office/drawing/2014/main" xmlns="" id="{FF0374E6-E28A-4D42-90D4-7B5E3AE9D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59632" y="1052736"/>
            <a:ext cx="315643" cy="3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24887</TotalTime>
  <Words>1274</Words>
  <Application>Microsoft Office PowerPoint</Application>
  <PresentationFormat>全屏显示(4:3)</PresentationFormat>
  <Paragraphs>178</Paragraphs>
  <Slides>15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默认设计模板</vt:lpstr>
      <vt:lpstr>自定义设计方案</vt:lpstr>
      <vt:lpstr>Acrobat Document</vt:lpstr>
      <vt:lpstr>PowerPoint 演示文稿</vt:lpstr>
      <vt:lpstr>PowerPoint 演示文稿</vt:lpstr>
      <vt:lpstr>一、国际化办学是一流大学的必由之路</vt:lpstr>
      <vt:lpstr>一、国际化办学是一流大学的必由之路</vt:lpstr>
      <vt:lpstr>二、“双一流”建设中的国际化内涵提升策略</vt:lpstr>
      <vt:lpstr>二、“双一流”建设中的国际化内涵提升策略</vt:lpstr>
      <vt:lpstr>三、大连理工大学国际化策略与实践</vt:lpstr>
      <vt:lpstr>三、大连理工大学国际化策略与实践</vt:lpstr>
      <vt:lpstr>三、大连理工大学国际化策略与实践</vt:lpstr>
      <vt:lpstr>三、大连理工大学国际化策略与实践</vt:lpstr>
      <vt:lpstr>三、大连理工大学国际化策略与实践</vt:lpstr>
      <vt:lpstr>三、大连理工大学国际化策略与实践</vt:lpstr>
      <vt:lpstr>三、大连理工大学国际化策略与实践</vt:lpstr>
      <vt:lpstr>三、大连理工大学国际化策略与实践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szhao</dc:creator>
  <cp:lastModifiedBy>HFP</cp:lastModifiedBy>
  <cp:revision>1489</cp:revision>
  <cp:lastPrinted>2013-12-10T05:39:25Z</cp:lastPrinted>
  <dcterms:created xsi:type="dcterms:W3CDTF">2010-09-01T00:54:45Z</dcterms:created>
  <dcterms:modified xsi:type="dcterms:W3CDTF">2018-10-20T03:23:42Z</dcterms:modified>
</cp:coreProperties>
</file>